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F5369-23D3-4C15-9C46-C13D2852A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B52A18F-C6F5-4E21-8A88-9D842D757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570F3C-C613-4233-B1C7-64D6952B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863AD1-DCF0-44BA-9786-678F676F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9ECDE-53B9-47CA-905D-09E7F7C4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B6836-3CB8-43AC-BC54-A9C82100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A004AF-AF8F-4C5C-8980-B8EF03CD8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8A8118-45C8-4871-940C-43277975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2E02F4-A3F7-47AA-AA33-ABC96C17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F981AE-D902-4BFA-BA80-D43A5664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2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EE9FBD9-C059-401F-BD40-F3D787376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092DAD-27CB-4936-952A-386C64E4A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46868-4E94-4A88-9879-6512D5D2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3CE164-A044-40DB-940F-1A72AADE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7D27F-43D1-4885-8C08-3FF78231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3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BA936-31AD-4DFD-9E17-BBF35AD7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3561D-9083-499D-93E9-85DDEBA28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EFB432-50E4-4B31-A59E-2EE8DAB1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FB7707-A1A5-407A-8F40-C22D0F50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DE6BEB-7F69-4654-9A26-254E9824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88494-B046-4665-94BB-1D4731C9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CAFB36-F957-47F0-B8EB-415A11E9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BB5011-BDD1-4132-A5B0-8BD79409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19E650-C50D-45AC-9FB8-D60663FF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73D91E-C86A-4C91-81AE-E4F2A2D0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82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B8BA9-5A5D-46E1-82FE-FE971B74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473DB5-1BF8-4DAD-997D-60F8E595A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7DAD99-2E59-49E4-94CA-1080D999C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9BEF3D-80AA-4CBD-BA92-FDD7AD2E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E449C7-995B-4087-8EBA-2C852F64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C9B9A3-247C-43A3-B58B-A218C98F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8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259988-7F18-48D7-AD68-0348F917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C78441-1530-4B7F-B7BB-FD31E20D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0A7823-F780-41E7-9D18-F86D950B1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B0A189-B65A-4445-B2B6-A61169D7B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810E5B7-29BD-465F-AD07-2BEF5D729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E99A0A-D4B8-421A-ACCC-7C36B321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1BD6DBB-3508-4557-8A38-73AF00B2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8978748-3604-4B72-9444-6180BF23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05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68B47-5017-4F90-81C7-E04F964A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F7069C-BBC9-44C4-B7DD-14FC0107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0ADC97-BA47-4774-9051-515B528C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75B2D2-423F-4D8E-AA2D-FFD7474C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26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925C562-AF4E-499A-BE79-5A6D1BD5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5C5F15B-EEAE-443D-B232-34DFF63E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4789E6-67A7-4920-8878-722D032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78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C98D0-FB2C-42A5-9955-A6D336CD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A8F77C-0708-4B09-A113-6F099A9E0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49A858-3CC5-496A-85D1-6CE4F0800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ACD92F-85B6-49AE-8C96-7E73177E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235DBB-5561-4DC9-B36A-B7E50DF9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EE7E3F-074C-4F9F-A845-C31930B2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50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7219D-C6A4-457B-A099-92917190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B1AB1E-C624-4947-8179-8118EB8B8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38C0D0-C21C-49B1-AF9A-E438E6CB4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C9834B-D8AA-4998-A3A3-0872CFCA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CC8BFB-97C7-4B8D-8334-93C2A188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6E7D20-E94C-4149-BF5E-AD657045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14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B6FADAD-0133-4506-900A-7BC6EEFD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3D6AF6-26E7-407E-8D23-3815F6A2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49180-C040-4B72-B9C8-E53C51C66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1BF7-EE38-4816-9969-9B8314D4EC94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6EEDD4-66FB-4933-AEE2-7BAFDBF66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F2D1BF-6BF5-4527-A3C5-257A94455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4A32C-18AC-4A81-BEAC-F0C0E96847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6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C3BC5-BE71-4DD5-9257-747A08347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873B86-05F3-45AE-B778-02D010312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④">
            <a:hlinkClick r:id="" action="ppaction://media"/>
            <a:extLst>
              <a:ext uri="{FF2B5EF4-FFF2-40B4-BE49-F238E27FC236}">
                <a16:creationId xmlns:a16="http://schemas.microsoft.com/office/drawing/2014/main" id="{294A13FA-9421-40AC-B109-FE7E3C73C9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　有沙</dc:creator>
  <cp:lastModifiedBy>吉田　有沙</cp:lastModifiedBy>
  <cp:revision>1</cp:revision>
  <dcterms:created xsi:type="dcterms:W3CDTF">2023-06-20T04:43:46Z</dcterms:created>
  <dcterms:modified xsi:type="dcterms:W3CDTF">2023-06-20T04:44:08Z</dcterms:modified>
</cp:coreProperties>
</file>