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sldIdLst>
    <p:sldId id="256" r:id="rId2"/>
  </p:sldIdLst>
  <p:sldSz cx="12192000" cy="16256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510" y="-1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2043"/>
            <a:ext cx="12192000" cy="44139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4274738"/>
            <a:ext cx="9753600" cy="4326153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8609662"/>
            <a:ext cx="9753600" cy="1625600"/>
          </a:xfrm>
        </p:spPr>
        <p:txBody>
          <a:bodyPr>
            <a:normAutofit/>
          </a:bodyPr>
          <a:lstStyle>
            <a:lvl1pPr marL="0" indent="0" algn="l">
              <a:buNone/>
              <a:defRPr sz="2667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10249116"/>
            <a:ext cx="3063239" cy="865481"/>
          </a:xfrm>
        </p:spPr>
        <p:txBody>
          <a:bodyPr/>
          <a:lstStyle/>
          <a:p>
            <a:fld id="{DC77A85F-CA63-4995-B886-FAB936AB92DC}" type="datetimeFigureOut">
              <a:rPr kumimoji="1" lang="ja-JP" altLang="en-US" smtClean="0"/>
              <a:t>2026/4/13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10249118"/>
            <a:ext cx="6507480" cy="86548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3391686"/>
            <a:ext cx="2895600" cy="865481"/>
          </a:xfrm>
        </p:spPr>
        <p:txBody>
          <a:bodyPr/>
          <a:lstStyle/>
          <a:p>
            <a:fld id="{ACA12FC5-8C53-4139-B381-9CE180B53B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2983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73" y="11134486"/>
            <a:ext cx="10608643" cy="1942175"/>
          </a:xfrm>
        </p:spPr>
        <p:txBody>
          <a:bodyPr anchor="b"/>
          <a:lstStyle>
            <a:lvl1pPr algn="l"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92473" y="2315935"/>
            <a:ext cx="10600347" cy="8075785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" y="13076660"/>
            <a:ext cx="10607040" cy="1770487"/>
          </a:xfrm>
        </p:spPr>
        <p:txBody>
          <a:bodyPr/>
          <a:lstStyle>
            <a:lvl1pPr marL="0" indent="0" algn="l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A85F-CA63-4995-B886-FAB936AB92DC}" type="datetimeFigureOut">
              <a:rPr kumimoji="1" lang="ja-JP" altLang="en-US" smtClean="0"/>
              <a:t>2026/4/13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2FC5-8C53-4139-B381-9CE180B53B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65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2043"/>
            <a:ext cx="12192000" cy="44139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786153"/>
            <a:ext cx="10607040" cy="6642885"/>
          </a:xfrm>
        </p:spPr>
        <p:txBody>
          <a:bodyPr anchor="ctr"/>
          <a:lstStyle>
            <a:lvl1pPr algn="l"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8649799"/>
            <a:ext cx="10363200" cy="3154612"/>
          </a:xfrm>
        </p:spPr>
        <p:txBody>
          <a:bodyPr anchor="ctr"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16235" y="903115"/>
            <a:ext cx="2910840" cy="865481"/>
          </a:xfrm>
        </p:spPr>
        <p:txBody>
          <a:bodyPr/>
          <a:lstStyle>
            <a:lvl1pPr algn="r">
              <a:defRPr/>
            </a:lvl1pPr>
          </a:lstStyle>
          <a:p>
            <a:fld id="{DC77A85F-CA63-4995-B886-FAB936AB92DC}" type="datetimeFigureOut">
              <a:rPr kumimoji="1" lang="ja-JP" altLang="en-US" smtClean="0"/>
              <a:t>2026/4/13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2480" y="903115"/>
            <a:ext cx="6440875" cy="86548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09955" y="903115"/>
            <a:ext cx="889565" cy="865481"/>
          </a:xfrm>
        </p:spPr>
        <p:txBody>
          <a:bodyPr/>
          <a:lstStyle/>
          <a:p>
            <a:fld id="{ACA12FC5-8C53-4139-B381-9CE180B53B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451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2043"/>
            <a:ext cx="12192000" cy="44139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8" y="1786155"/>
            <a:ext cx="10151533" cy="6533295"/>
          </a:xfrm>
        </p:spPr>
        <p:txBody>
          <a:bodyPr anchor="ctr"/>
          <a:lstStyle>
            <a:lvl1pPr algn="l"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8319451"/>
            <a:ext cx="9592736" cy="1053495"/>
          </a:xfrm>
        </p:spPr>
        <p:txBody>
          <a:bodyPr anchor="t">
            <a:normAutofit/>
          </a:bodyPr>
          <a:lstStyle>
            <a:lvl1pPr marL="0" indent="0">
              <a:buNone/>
              <a:defRPr sz="1867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9895342"/>
            <a:ext cx="10371669" cy="1946702"/>
          </a:xfrm>
        </p:spPr>
        <p:txBody>
          <a:bodyPr anchor="ctr">
            <a:normAutofit/>
          </a:bodyPr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16235" y="903115"/>
            <a:ext cx="2910840" cy="865481"/>
          </a:xfrm>
        </p:spPr>
        <p:txBody>
          <a:bodyPr/>
          <a:lstStyle>
            <a:lvl1pPr algn="r">
              <a:defRPr/>
            </a:lvl1pPr>
          </a:lstStyle>
          <a:p>
            <a:fld id="{DC77A85F-CA63-4995-B886-FAB936AB92DC}" type="datetimeFigureOut">
              <a:rPr kumimoji="1" lang="ja-JP" altLang="en-US" smtClean="0"/>
              <a:t>2026/4/13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2480" y="899410"/>
            <a:ext cx="6440875" cy="86548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09955" y="903115"/>
            <a:ext cx="889565" cy="865481"/>
          </a:xfrm>
        </p:spPr>
        <p:txBody>
          <a:bodyPr/>
          <a:lstStyle/>
          <a:p>
            <a:fld id="{ACA12FC5-8C53-4139-B381-9CE180B53BE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08611" y="1914595"/>
            <a:ext cx="609600" cy="13861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0666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862311" y="7161671"/>
            <a:ext cx="609600" cy="13861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0666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2556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2043"/>
            <a:ext cx="12192000" cy="44139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65962"/>
            <a:ext cx="10366376" cy="5953979"/>
          </a:xfrm>
        </p:spPr>
        <p:txBody>
          <a:bodyPr anchor="b"/>
          <a:lstStyle>
            <a:lvl1pPr algn="l"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89" y="8647861"/>
            <a:ext cx="10364811" cy="2370098"/>
          </a:xfrm>
        </p:spPr>
        <p:txBody>
          <a:bodyPr anchor="t"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16235" y="898097"/>
            <a:ext cx="2910840" cy="865481"/>
          </a:xfrm>
        </p:spPr>
        <p:txBody>
          <a:bodyPr/>
          <a:lstStyle>
            <a:lvl1pPr algn="r">
              <a:defRPr/>
            </a:lvl1pPr>
          </a:lstStyle>
          <a:p>
            <a:fld id="{DC77A85F-CA63-4995-B886-FAB936AB92DC}" type="datetimeFigureOut">
              <a:rPr kumimoji="1" lang="ja-JP" altLang="en-US" smtClean="0"/>
              <a:t>2026/4/13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2480" y="898097"/>
            <a:ext cx="6440875" cy="86548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09955" y="903115"/>
            <a:ext cx="889565" cy="865481"/>
          </a:xfrm>
        </p:spPr>
        <p:txBody>
          <a:bodyPr/>
          <a:lstStyle/>
          <a:p>
            <a:fld id="{ACA12FC5-8C53-4139-B381-9CE180B53B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6807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2" y="1806223"/>
            <a:ext cx="8503919" cy="309064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92481" y="5219745"/>
            <a:ext cx="3413760" cy="1463277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92480" y="6884894"/>
            <a:ext cx="3413760" cy="7962261"/>
          </a:xfrm>
        </p:spPr>
        <p:txBody>
          <a:bodyPr anchor="t">
            <a:normAutofit/>
          </a:bodyPr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2983" y="5217974"/>
            <a:ext cx="3413760" cy="1485118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01041" y="6883717"/>
            <a:ext cx="3413760" cy="7963430"/>
          </a:xfrm>
        </p:spPr>
        <p:txBody>
          <a:bodyPr anchor="t">
            <a:normAutofit/>
          </a:bodyPr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5759" y="5197904"/>
            <a:ext cx="3413760" cy="1485118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85760" y="6884894"/>
            <a:ext cx="3413760" cy="7962261"/>
          </a:xfrm>
        </p:spPr>
        <p:txBody>
          <a:bodyPr anchor="t">
            <a:normAutofit/>
          </a:bodyPr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A85F-CA63-4995-B886-FAB936AB92DC}" type="datetimeFigureOut">
              <a:rPr kumimoji="1" lang="ja-JP" altLang="en-US" smtClean="0"/>
              <a:t>2026/4/13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2FC5-8C53-4139-B381-9CE180B53B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3365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3" y="1806222"/>
            <a:ext cx="8509312" cy="307057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792480" y="9750140"/>
            <a:ext cx="3413760" cy="1618406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92480" y="5527040"/>
            <a:ext cx="3413760" cy="357285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792480" y="11368542"/>
            <a:ext cx="3413760" cy="3478606"/>
          </a:xfrm>
        </p:spPr>
        <p:txBody>
          <a:bodyPr anchor="t">
            <a:normAutofit/>
          </a:bodyPr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89164" y="9750140"/>
            <a:ext cx="3413760" cy="1618406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89163" y="5527040"/>
            <a:ext cx="3413760" cy="357893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87811" y="11368539"/>
            <a:ext cx="3413760" cy="3478606"/>
          </a:xfrm>
        </p:spPr>
        <p:txBody>
          <a:bodyPr anchor="t">
            <a:normAutofit/>
          </a:bodyPr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91153" y="9750140"/>
            <a:ext cx="3413760" cy="1618406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91152" y="5527044"/>
            <a:ext cx="3413760" cy="3576697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91029" y="11368535"/>
            <a:ext cx="3413760" cy="3478606"/>
          </a:xfrm>
        </p:spPr>
        <p:txBody>
          <a:bodyPr anchor="t">
            <a:normAutofit/>
          </a:bodyPr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A85F-CA63-4995-B886-FAB936AB92DC}" type="datetimeFigureOut">
              <a:rPr kumimoji="1" lang="ja-JP" altLang="en-US" smtClean="0"/>
              <a:t>2026/4/13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2FC5-8C53-4139-B381-9CE180B53B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203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480" y="5201920"/>
            <a:ext cx="10607040" cy="964522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A85F-CA63-4995-B886-FAB936AB92DC}" type="datetimeFigureOut">
              <a:rPr kumimoji="1" lang="ja-JP" altLang="en-US" smtClean="0"/>
              <a:t>2026/4/13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2FC5-8C53-4139-B381-9CE180B53B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1051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2043"/>
            <a:ext cx="12192000" cy="441395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2120" y="1771102"/>
            <a:ext cx="2057400" cy="100709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481" y="1768595"/>
            <a:ext cx="8370713" cy="1007343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16235" y="903115"/>
            <a:ext cx="2910840" cy="865481"/>
          </a:xfrm>
        </p:spPr>
        <p:txBody>
          <a:bodyPr/>
          <a:lstStyle>
            <a:lvl1pPr algn="r">
              <a:defRPr/>
            </a:lvl1pPr>
          </a:lstStyle>
          <a:p>
            <a:fld id="{DC77A85F-CA63-4995-B886-FAB936AB92DC}" type="datetimeFigureOut">
              <a:rPr kumimoji="1" lang="ja-JP" altLang="en-US" smtClean="0"/>
              <a:t>2026/4/13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2480" y="903115"/>
            <a:ext cx="6440875" cy="86548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09955" y="903115"/>
            <a:ext cx="889565" cy="865481"/>
          </a:xfrm>
        </p:spPr>
        <p:txBody>
          <a:bodyPr/>
          <a:lstStyle/>
          <a:p>
            <a:fld id="{ACA12FC5-8C53-4139-B381-9CE180B53B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846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A85F-CA63-4995-B886-FAB936AB92DC}" type="datetimeFigureOut">
              <a:rPr kumimoji="1" lang="ja-JP" altLang="en-US" smtClean="0"/>
              <a:t>2026/4/13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2FC5-8C53-4139-B381-9CE180B53B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5405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2043"/>
            <a:ext cx="12192000" cy="44139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786156"/>
            <a:ext cx="10607040" cy="6641624"/>
          </a:xfrm>
        </p:spPr>
        <p:txBody>
          <a:bodyPr anchor="b">
            <a:normAutofit/>
          </a:bodyPr>
          <a:lstStyle>
            <a:lvl1pPr algn="r">
              <a:defRPr sz="533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81" y="8632239"/>
            <a:ext cx="10607041" cy="3209799"/>
          </a:xfrm>
        </p:spPr>
        <p:txBody>
          <a:bodyPr>
            <a:normAutofit/>
          </a:bodyPr>
          <a:lstStyle>
            <a:lvl1pPr marL="0" indent="0" algn="r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16235" y="903115"/>
            <a:ext cx="2910840" cy="865481"/>
          </a:xfrm>
        </p:spPr>
        <p:txBody>
          <a:bodyPr/>
          <a:lstStyle>
            <a:lvl1pPr algn="r">
              <a:defRPr/>
            </a:lvl1pPr>
          </a:lstStyle>
          <a:p>
            <a:fld id="{DC77A85F-CA63-4995-B886-FAB936AB92DC}" type="datetimeFigureOut">
              <a:rPr kumimoji="1" lang="ja-JP" altLang="en-US" smtClean="0"/>
              <a:t>2026/4/13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2480" y="903115"/>
            <a:ext cx="6440875" cy="86548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09955" y="903115"/>
            <a:ext cx="889564" cy="865481"/>
          </a:xfrm>
        </p:spPr>
        <p:txBody>
          <a:bodyPr/>
          <a:lstStyle/>
          <a:p>
            <a:fld id="{ACA12FC5-8C53-4139-B381-9CE180B53B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7203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481" y="5201920"/>
            <a:ext cx="5214105" cy="964522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466" y="5201920"/>
            <a:ext cx="5210053" cy="964522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A85F-CA63-4995-B886-FAB936AB92DC}" type="datetimeFigureOut">
              <a:rPr kumimoji="1" lang="ja-JP" altLang="en-US" smtClean="0"/>
              <a:t>2026/4/13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2FC5-8C53-4139-B381-9CE180B53B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6109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806222"/>
            <a:ext cx="8503920" cy="307057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5039" y="5176419"/>
            <a:ext cx="4911545" cy="1952977"/>
          </a:xfrm>
        </p:spPr>
        <p:txBody>
          <a:bodyPr anchor="b">
            <a:normAutofit/>
          </a:bodyPr>
          <a:lstStyle>
            <a:lvl1pPr marL="0" indent="0">
              <a:buNone/>
              <a:defRPr sz="3733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80" y="7425582"/>
            <a:ext cx="5214105" cy="74215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2025" y="5176419"/>
            <a:ext cx="4907495" cy="1952977"/>
          </a:xfrm>
        </p:spPr>
        <p:txBody>
          <a:bodyPr anchor="b">
            <a:normAutofit/>
          </a:bodyPr>
          <a:lstStyle>
            <a:lvl1pPr marL="0" indent="0">
              <a:buNone/>
              <a:defRPr sz="3733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465" y="7425582"/>
            <a:ext cx="5210055" cy="74215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A85F-CA63-4995-B886-FAB936AB92DC}" type="datetimeFigureOut">
              <a:rPr kumimoji="1" lang="ja-JP" altLang="en-US" smtClean="0"/>
              <a:t>2026/4/13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2FC5-8C53-4139-B381-9CE180B53B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7125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A85F-CA63-4995-B886-FAB936AB92DC}" type="datetimeFigureOut">
              <a:rPr kumimoji="1" lang="ja-JP" altLang="en-US" smtClean="0"/>
              <a:t>2026/4/13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2FC5-8C53-4139-B381-9CE180B53B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06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A85F-CA63-4995-B886-FAB936AB92DC}" type="datetimeFigureOut">
              <a:rPr kumimoji="1" lang="ja-JP" altLang="en-US" smtClean="0"/>
              <a:t>2026/4/13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2FC5-8C53-4139-B381-9CE180B53B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645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3612444"/>
            <a:ext cx="4114800" cy="3793067"/>
          </a:xfrm>
        </p:spPr>
        <p:txBody>
          <a:bodyPr anchor="b"/>
          <a:lstStyle>
            <a:lvl1pPr algn="l"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770098"/>
            <a:ext cx="6217920" cy="13077049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" y="7405511"/>
            <a:ext cx="4114800" cy="7441636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A85F-CA63-4995-B886-FAB936AB92DC}" type="datetimeFigureOut">
              <a:rPr kumimoji="1" lang="ja-JP" altLang="en-US" smtClean="0"/>
              <a:t>2026/4/13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2FC5-8C53-4139-B381-9CE180B53B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808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3612444"/>
            <a:ext cx="5434307" cy="3793067"/>
          </a:xfrm>
        </p:spPr>
        <p:txBody>
          <a:bodyPr anchor="b"/>
          <a:lstStyle>
            <a:lvl1pPr algn="l"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03365" y="1780722"/>
            <a:ext cx="4898979" cy="13066425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" y="7405511"/>
            <a:ext cx="5434307" cy="7441636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A85F-CA63-4995-B886-FAB936AB92DC}" type="datetimeFigureOut">
              <a:rPr kumimoji="1" lang="ja-JP" altLang="en-US" smtClean="0"/>
              <a:t>2026/4/13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2FC5-8C53-4139-B381-9CE180B53B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282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5625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1811847"/>
            <a:ext cx="8503920" cy="3064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80" y="5201920"/>
            <a:ext cx="10607040" cy="9645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49640" y="15066908"/>
            <a:ext cx="284988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7A85F-CA63-4995-B886-FAB936AB92DC}" type="datetimeFigureOut">
              <a:rPr kumimoji="1" lang="ja-JP" altLang="en-US" smtClean="0"/>
              <a:t>2026/4/13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" y="15065710"/>
            <a:ext cx="757428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903115"/>
            <a:ext cx="263652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12FC5-8C53-4139-B381-9CE180B53B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964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txStyles>
    <p:titleStyle>
      <a:lvl1pPr algn="r" defTabSz="1219170" rtl="0" eaLnBrk="1" latinLnBrk="0" hangingPunct="1">
        <a:lnSpc>
          <a:spcPct val="90000"/>
        </a:lnSpc>
        <a:spcBef>
          <a:spcPct val="0"/>
        </a:spcBef>
        <a:buNone/>
        <a:defRPr kumimoji="1" sz="5333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29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D6AC0B-501E-47E4-B7D0-3E505B311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3163" y="709010"/>
            <a:ext cx="11299372" cy="2267328"/>
          </a:xfrm>
          <a:ln w="44450" cmpd="dbl">
            <a:noFill/>
          </a:ln>
        </p:spPr>
        <p:txBody>
          <a:bodyPr anchor="ctr">
            <a:normAutofit/>
          </a:bodyPr>
          <a:lstStyle/>
          <a:p>
            <a:pPr algn="ctr"/>
            <a:r>
              <a:rPr kumimoji="1"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八尾市立桂青少年会館</a:t>
            </a:r>
            <a:br>
              <a:rPr lang="en-US" altLang="ja-JP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kumimoji="1"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学習サポーター募集 </a:t>
            </a:r>
            <a:r>
              <a:rPr kumimoji="1" lang="en-US" altLang="ja-JP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! !</a:t>
            </a:r>
            <a:endParaRPr kumimoji="1" lang="ja-JP" altLang="en-US" sz="6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24E5BDC-43CB-4EA4-8F25-48CF5056D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514" y="3094499"/>
            <a:ext cx="11146971" cy="1894113"/>
          </a:xfrm>
        </p:spPr>
        <p:txBody>
          <a:bodyPr>
            <a:normAutofit/>
          </a:bodyPr>
          <a:lstStyle/>
          <a:p>
            <a:r>
              <a:rPr kumimoji="1"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八尾市立桂青少年会館では、中高生向けの学習ルームを開放しており、</a:t>
            </a:r>
          </a:p>
          <a:p>
            <a:r>
              <a:rPr kumimoji="1"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学習ルームに来てくれる中高生の学習をサポートしてくれる大学生を募集</a:t>
            </a:r>
          </a:p>
          <a:p>
            <a:pPr algn="l"/>
            <a:r>
              <a:rPr kumimoji="1"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（若干名）しています。</a:t>
            </a: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123618C1-529A-4E5E-BBD2-D7097A50F145}"/>
              </a:ext>
            </a:extLst>
          </p:cNvPr>
          <p:cNvSpPr txBox="1">
            <a:spLocks/>
          </p:cNvSpPr>
          <p:nvPr/>
        </p:nvSpPr>
        <p:spPr>
          <a:xfrm>
            <a:off x="1045029" y="8741230"/>
            <a:ext cx="11146971" cy="1894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字幕 2">
            <a:extLst>
              <a:ext uri="{FF2B5EF4-FFF2-40B4-BE49-F238E27FC236}">
                <a16:creationId xmlns:a16="http://schemas.microsoft.com/office/drawing/2014/main" id="{0668589A-2B99-4AA0-82E3-B5DD11A8CD43}"/>
              </a:ext>
            </a:extLst>
          </p:cNvPr>
          <p:cNvSpPr txBox="1">
            <a:spLocks/>
          </p:cNvSpPr>
          <p:nvPr/>
        </p:nvSpPr>
        <p:spPr>
          <a:xfrm>
            <a:off x="713015" y="5392059"/>
            <a:ext cx="11299372" cy="7998274"/>
          </a:xfrm>
          <a:prstGeom prst="rect">
            <a:avLst/>
          </a:prstGeom>
          <a:ln cap="rnd" cmpd="dbl"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場 所　　　八尾市桂町４丁目５０番地</a:t>
            </a:r>
            <a:endParaRPr lang="en-US" altLang="ja-JP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 八尾市立桂青少年会館（学習ルーム）</a:t>
            </a:r>
          </a:p>
          <a:p>
            <a:pPr algn="l"/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 時    　毎週木曜日 １８時から２０時</a:t>
            </a:r>
          </a:p>
          <a:p>
            <a:pPr algn="l"/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             年末年始と祝日はお休み</a:t>
            </a:r>
            <a:endParaRPr lang="en-US" altLang="ja-JP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en-US" altLang="ja-JP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               </a:t>
            </a:r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夏休みなどの長期休業中は、１６時３０分から１８時まで</a:t>
            </a:r>
          </a:p>
          <a:p>
            <a:pPr algn="l"/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     　</a:t>
            </a:r>
            <a:r>
              <a:rPr lang="en-US" altLang="ja-JP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※ </a:t>
            </a:r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毎回参加できなくてもＯＫです。</a:t>
            </a:r>
          </a:p>
          <a:p>
            <a:pPr algn="l"/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活動内容　中高生向けの学習ルーム事業に参加いただき、</a:t>
            </a:r>
            <a:r>
              <a:rPr lang="ja-JP" altLang="ja-JP" sz="28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勉強の質問</a:t>
            </a:r>
            <a:r>
              <a:rPr lang="ja-JP" altLang="en-US" sz="28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を</a:t>
            </a:r>
            <a:endParaRPr lang="en-US" altLang="ja-JP" sz="2800" dirty="0"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 algn="l"/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　　　　　　</a:t>
            </a:r>
            <a:r>
              <a:rPr lang="ja-JP" altLang="ja-JP" sz="28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受け付けるほか、声をかけて話し相手になることで、のんび</a:t>
            </a:r>
            <a:r>
              <a:rPr lang="ja-JP" altLang="en-US" sz="28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り</a:t>
            </a:r>
            <a:endParaRPr lang="en-US" altLang="ja-JP" sz="2800" dirty="0"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 algn="l"/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　　　　　　</a:t>
            </a:r>
            <a:r>
              <a:rPr lang="ja-JP" altLang="ja-JP" sz="28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過ごしながら勉強への不安解消につながるような学習ルーム</a:t>
            </a:r>
            <a:endParaRPr lang="en-US" altLang="ja-JP" sz="2800" dirty="0"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 algn="l"/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　　　　　　</a:t>
            </a:r>
            <a:r>
              <a:rPr lang="ja-JP" altLang="ja-JP" sz="28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づくりをお手伝いいただきます。</a:t>
            </a:r>
            <a:r>
              <a:rPr lang="ja-JP" altLang="en-US" sz="28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（自学自習のスタイルです）</a:t>
            </a:r>
            <a:endParaRPr lang="en-US" altLang="ja-JP" sz="2800" dirty="0"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 algn="l"/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謝金　　　</a:t>
            </a:r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１時間あたり　１，２００</a:t>
            </a:r>
            <a:r>
              <a:rPr lang="en-US" altLang="ja-JP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</a:t>
            </a:r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円の謝金あり（有償ボランティア）</a:t>
            </a:r>
            <a:endParaRPr lang="en-US" altLang="ja-JP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endParaRPr lang="en-US" altLang="ja-JP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活動までの流れ　　登録申し込み➔面談➔事業参加（事前見学大歓迎）</a:t>
            </a:r>
          </a:p>
          <a:p>
            <a:pPr algn="l"/>
            <a:endParaRPr lang="en-US" altLang="ja-JP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こどもが好きな方、将来は学校の先生になりたい方、ボランティア活動に　興味がある方、こどもの居場所づくりに興味がある方、ぜひ一緒に活動　　しませんか。</a:t>
            </a:r>
          </a:p>
        </p:txBody>
      </p:sp>
      <p:sp>
        <p:nvSpPr>
          <p:cNvPr id="7" name="字幕 2">
            <a:extLst>
              <a:ext uri="{FF2B5EF4-FFF2-40B4-BE49-F238E27FC236}">
                <a16:creationId xmlns:a16="http://schemas.microsoft.com/office/drawing/2014/main" id="{6A1F6DA5-FE81-4D41-BE54-9BD548C7A57D}"/>
              </a:ext>
            </a:extLst>
          </p:cNvPr>
          <p:cNvSpPr txBox="1">
            <a:spLocks/>
          </p:cNvSpPr>
          <p:nvPr/>
        </p:nvSpPr>
        <p:spPr>
          <a:xfrm>
            <a:off x="3242581" y="13888733"/>
            <a:ext cx="8640536" cy="18941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問合せ先</a:t>
            </a:r>
            <a:endParaRPr lang="en-US" altLang="ja-JP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八尾市立桂青少年会館（</a:t>
            </a:r>
            <a:r>
              <a:rPr lang="ja-JP" altLang="en-US" sz="28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担当；森下、阪口）</a:t>
            </a:r>
            <a:endParaRPr lang="ja-JP" altLang="en-US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電話番号：０７２－９９９－８１１１</a:t>
            </a:r>
          </a:p>
          <a:p>
            <a:pPr algn="l"/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電子メール：</a:t>
            </a:r>
            <a:r>
              <a:rPr lang="en-US" altLang="ja-JP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katuraseisyounen@city.yao.osaka.jp</a:t>
            </a:r>
            <a:endParaRPr lang="ja-JP" altLang="en-US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E39E527-A517-413F-8689-E9FEC2193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603" y="4685096"/>
            <a:ext cx="3287382" cy="2465537"/>
          </a:xfrm>
          <a:prstGeom prst="rect">
            <a:avLst/>
          </a:prstGeom>
          <a:ln w="635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F2D469D-D936-4E70-B949-8283BBE0A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852" y="13511882"/>
            <a:ext cx="1524633" cy="146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54736"/>
      </p:ext>
    </p:extLst>
  </p:cSld>
  <p:clrMapOvr>
    <a:masterClrMapping/>
  </p:clrMapOvr>
</p:sld>
</file>

<file path=ppt/theme/theme1.xml><?xml version="1.0" encoding="utf-8"?>
<a:theme xmlns:a="http://schemas.openxmlformats.org/drawingml/2006/main" name="飛行機雲">
  <a:themeElements>
    <a:clrScheme name="飛行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飛行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行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TM04033937[[fn=飛行機雲]]</Template>
  <TotalTime>265</TotalTime>
  <Words>306</Words>
  <Application>Microsoft Office PowerPoint</Application>
  <PresentationFormat>ユーザー設定</PresentationFormat>
  <Paragraphs>23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HGP創英角ﾎﾟｯﾌﾟ体</vt:lpstr>
      <vt:lpstr>Arial</vt:lpstr>
      <vt:lpstr>Century Gothic</vt:lpstr>
      <vt:lpstr>飛行機雲</vt:lpstr>
      <vt:lpstr>八尾市立桂青少年会館 学習サポーター募集 !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桂青少年会館 学習サポーター募集！！</dc:title>
  <dc:creator>山本　恵一</dc:creator>
  <cp:lastModifiedBy>阪口　明久</cp:lastModifiedBy>
  <cp:revision>15</cp:revision>
  <cp:lastPrinted>2025-04-30T07:29:05Z</cp:lastPrinted>
  <dcterms:created xsi:type="dcterms:W3CDTF">2024-09-13T05:01:48Z</dcterms:created>
  <dcterms:modified xsi:type="dcterms:W3CDTF">2026-04-13T07:36:03Z</dcterms:modified>
</cp:coreProperties>
</file>