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E7ED17-C6B3-4CD1-8A2A-D2F6B8A61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2790B5-9102-415B-8415-74A5C23D6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1DE714-6264-4461-9811-CD634BCC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A302FA-F017-4451-8FF4-61601958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69F7CD-12E5-42FC-8976-5AA7DDDE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23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802D22-CB24-41F6-8FA1-4EB2CA02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8EEB919-49A6-4671-8DAB-F8B0BD5C1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535D78-C253-4986-8A78-0338E814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4E9986-68DD-4CB6-B289-9985B2BE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0169AE-7EFB-4C91-B079-52D43E8F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53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D8AF01-7383-4D3E-B2F3-080CAE46A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36A3115-7F27-4AEC-9365-98A3D8F5B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652454-3896-4F25-A6B5-54457510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634FC9-5410-495E-8F7C-F6692DA2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5768CA-5DB0-45EB-9FD9-58473C4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07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E1794-0EBC-408A-BFD6-E29A32B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8D0BF2-35BF-4B5F-B85D-8C4F54BD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E96067-3744-43B2-8705-E4F8279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E20E81-1128-4DFB-A88E-BDFBAABF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C2D94C-117F-418A-B3A2-EBCFE3FE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46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2988C5-FA13-4446-A5D6-D7CCF777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1B9116-BCF9-4376-AE8A-D2DBE0E4D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6D18A7-979D-4605-BF62-FE643608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EB1DC2-D157-4B7C-AAB6-04CD8137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36AED7-363F-4CE7-919B-AB94656A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45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54771-5BF4-4EE1-A731-7BF85F1E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3AE3DB-BF86-4A3A-96AE-92EFDFF49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9726FD-B853-4CCF-8FA5-4D54698A4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3C9326-EFBE-49D8-8AF4-616EEC46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9A819D0-9FAE-4083-B19F-785C553A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D7AE9D-05E0-4D59-A847-18375A13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52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FEC28-6400-425D-BCAE-8FA9995F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65874D-849B-4F0B-9426-EEDFF6C2A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21D15B-0D0A-458D-9BA2-42BD8582D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405C13C-29F7-4744-9C73-FFD43DCC3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AA94D06-4EA3-4927-99AA-D340508C6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717141D-012D-49B4-A2B0-5DB3A217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D1FE1F6-3C54-4EE8-9792-F53E717F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98AAC08-E17D-484B-9214-17D6DB77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69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D1B612-70D5-4C13-A3CB-0912DDF1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51CA064-A7AB-44BD-BA13-0E33333F0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7C5EE43-310B-4A7D-BBBF-3F1FF3D1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31339D-D980-4D1F-95E4-70CB4A60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01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058FD99-C855-484B-92C4-3007E13E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390D7D4-4E96-4F8A-B67F-2B505DC1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9D6978-6828-4E3E-AABB-D7E3C90F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2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849F78-DF52-45CB-B364-C744A8D0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3C1D80-9B01-47B4-A26A-2F321B765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31D092-F326-462E-97F9-E5A6469C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54AEB7-092E-4A9B-8595-41071426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505332F-1421-40B7-A8B0-A5D68739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2E3DF7-2FB7-41EF-A6FE-8F2B81CB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02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70720A-BDEC-496C-AF9A-5C055059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C107B02-1012-48BF-A7CB-1A55756FB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A0D5AA7-B5A5-4E49-848F-B839F6512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A8E71-88AA-4A09-95CB-EFA7E7A7C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268D367-BE98-46A8-9064-510B3E1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FF4ED4-2597-4B77-95C7-2FE9FD22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36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B6C2CC6-E337-4D3F-9814-15706628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10B972-DB49-48B3-92D1-F99C9D80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C85CED-2818-4B1E-98EC-49E7DBD27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764E6-B3FE-4598-962F-88B8035CBC84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32632D-7EA1-4839-ADFE-570A81CFC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A1A3C9-D0BC-4184-AF65-3997EBF6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80A3-99AA-427C-950D-099C02082F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298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入稿]2023-03-31_大阪府啓発動画_エイズ編 (1080p)">
            <a:hlinkClick r:id="" action="ppaction://media"/>
            <a:extLst>
              <a:ext uri="{FF2B5EF4-FFF2-40B4-BE49-F238E27FC236}">
                <a16:creationId xmlns:a16="http://schemas.microsoft.com/office/drawing/2014/main" id="{E84AAE9B-71D5-483A-99B4-C772422E2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1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吉田　有沙</dc:creator>
  <cp:lastModifiedBy>吉田　有沙</cp:lastModifiedBy>
  <cp:revision>3</cp:revision>
  <dcterms:created xsi:type="dcterms:W3CDTF">2023-06-19T07:55:17Z</dcterms:created>
  <dcterms:modified xsi:type="dcterms:W3CDTF">2023-06-19T08:00:37Z</dcterms:modified>
</cp:coreProperties>
</file>