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8" r:id="rId4"/>
    <p:sldMasterId id="2147485388" r:id="rId5"/>
    <p:sldMasterId id="2147485497" r:id="rId6"/>
    <p:sldMasterId id="2147485612" r:id="rId7"/>
    <p:sldMasterId id="2147486000" r:id="rId8"/>
    <p:sldMasterId id="2147486052" r:id="rId9"/>
    <p:sldMasterId id="2147486262" r:id="rId10"/>
    <p:sldMasterId id="2147486286" r:id="rId11"/>
    <p:sldMasterId id="2147486298" r:id="rId12"/>
    <p:sldMasterId id="2147486322" r:id="rId13"/>
    <p:sldMasterId id="2147486341" r:id="rId14"/>
  </p:sldMasterIdLst>
  <p:notesMasterIdLst>
    <p:notesMasterId r:id="rId36"/>
  </p:notesMasterIdLst>
  <p:handoutMasterIdLst>
    <p:handoutMasterId r:id="rId37"/>
  </p:handoutMasterIdLst>
  <p:sldIdLst>
    <p:sldId id="1691" r:id="rId15"/>
    <p:sldId id="1827" r:id="rId16"/>
    <p:sldId id="1828" r:id="rId17"/>
    <p:sldId id="1838" r:id="rId18"/>
    <p:sldId id="1829" r:id="rId19"/>
    <p:sldId id="1830" r:id="rId20"/>
    <p:sldId id="1833" r:id="rId21"/>
    <p:sldId id="1834" r:id="rId22"/>
    <p:sldId id="1832" r:id="rId23"/>
    <p:sldId id="1818" r:id="rId24"/>
    <p:sldId id="1813" r:id="rId25"/>
    <p:sldId id="1669" r:id="rId26"/>
    <p:sldId id="1839" r:id="rId27"/>
    <p:sldId id="1826" r:id="rId28"/>
    <p:sldId id="1825" r:id="rId29"/>
    <p:sldId id="1824" r:id="rId30"/>
    <p:sldId id="1836" r:id="rId31"/>
    <p:sldId id="1760" r:id="rId32"/>
    <p:sldId id="1817" r:id="rId33"/>
    <p:sldId id="1835" r:id="rId34"/>
    <p:sldId id="1837" r:id="rId35"/>
  </p:sldIdLst>
  <p:sldSz cx="9906000" cy="6858000" type="A4"/>
  <p:notesSz cx="9926638" cy="679767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256">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00"/>
    <a:srgbClr val="000000"/>
    <a:srgbClr val="FFFF00"/>
    <a:srgbClr val="FFC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90834" autoAdjust="0"/>
  </p:normalViewPr>
  <p:slideViewPr>
    <p:cSldViewPr>
      <p:cViewPr varScale="1">
        <p:scale>
          <a:sx n="66" d="100"/>
          <a:sy n="66" d="100"/>
        </p:scale>
        <p:origin x="1206" y="60"/>
      </p:cViewPr>
      <p:guideLst>
        <p:guide orient="horz" pos="2256"/>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D:\&#12489;&#12461;&#12517;&#12513;&#12531;&#12488;\yao8624\Documents\000.Hayama,%20Mina\&#9734;COVID-19\20201207&#12304;&#24066;&#25919;&#24773;&#22577;&#35506;&#25552;&#20379;&#29992;&#12305;&#27969;&#34892;&#26354;&#32218;&#9678;&#38525;&#24615;&#32773;&#19968;&#35239;&#12288;&#31532;2&#2639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1355757676822E-2"/>
          <c:y val="2.3120847722488923E-2"/>
          <c:w val="0.84797053836745973"/>
          <c:h val="0.8079132549486393"/>
        </c:manualLayout>
      </c:layout>
      <c:barChart>
        <c:barDir val="col"/>
        <c:grouping val="stacked"/>
        <c:varyColors val="0"/>
        <c:ser>
          <c:idx val="0"/>
          <c:order val="0"/>
          <c:tx>
            <c:strRef>
              <c:f>表!$A$2</c:f>
              <c:strCache>
                <c:ptCount val="1"/>
                <c:pt idx="0">
                  <c:v>18歳以下</c:v>
                </c:pt>
              </c:strCache>
            </c:strRef>
          </c:tx>
          <c:spPr>
            <a:pattFill prst="dashDnDiag">
              <a:fgClr>
                <a:srgbClr val="7030A0"/>
              </a:fgClr>
              <a:bgClr>
                <a:schemeClr val="bg1"/>
              </a:bgClr>
            </a:pattFill>
            <a:ln>
              <a:solidFill>
                <a:srgbClr val="7030A0"/>
              </a:solidFill>
            </a:ln>
            <a:effectLst/>
          </c:spPr>
          <c:invertIfNegative val="0"/>
          <c:cat>
            <c:strRef>
              <c:f>表!$B$1:$X$1</c:f>
              <c:strCache>
                <c:ptCount val="23"/>
                <c:pt idx="0">
                  <c:v>第27週(6/29-7/5)</c:v>
                </c:pt>
                <c:pt idx="1">
                  <c:v>第28週(7/6-7/12)</c:v>
                </c:pt>
                <c:pt idx="2">
                  <c:v>第29週(7/13-7/19)</c:v>
                </c:pt>
                <c:pt idx="3">
                  <c:v>第30週(7/20-7/26)</c:v>
                </c:pt>
                <c:pt idx="4">
                  <c:v>第31週(7/27-8/2)</c:v>
                </c:pt>
                <c:pt idx="5">
                  <c:v>第32週(8/3-8/9)</c:v>
                </c:pt>
                <c:pt idx="6">
                  <c:v>第33週(8/10-8/16)</c:v>
                </c:pt>
                <c:pt idx="7">
                  <c:v>第34週(8/17-8/23)</c:v>
                </c:pt>
                <c:pt idx="8">
                  <c:v>第35週(8/24-8/30)</c:v>
                </c:pt>
                <c:pt idx="9">
                  <c:v>第36週（8/31-9/6）</c:v>
                </c:pt>
                <c:pt idx="10">
                  <c:v>第37週（9/7-9/13）</c:v>
                </c:pt>
                <c:pt idx="11">
                  <c:v>第38週（9/14-9/20）</c:v>
                </c:pt>
                <c:pt idx="12">
                  <c:v>第39週（9/21-9/27）</c:v>
                </c:pt>
                <c:pt idx="13">
                  <c:v>第40週（9/28-10/4）</c:v>
                </c:pt>
                <c:pt idx="14">
                  <c:v>第41週（10/5-10/11）</c:v>
                </c:pt>
                <c:pt idx="15">
                  <c:v>第42週（10/12-10/18)</c:v>
                </c:pt>
                <c:pt idx="16">
                  <c:v>第43週（10/19-10/25）</c:v>
                </c:pt>
                <c:pt idx="17">
                  <c:v>第44週（10/26-11/1）</c:v>
                </c:pt>
                <c:pt idx="18">
                  <c:v>第45週（11/2-11/8）</c:v>
                </c:pt>
                <c:pt idx="19">
                  <c:v>第46週（11/9-11/15）</c:v>
                </c:pt>
                <c:pt idx="20">
                  <c:v>第47週（11/16-11/22）</c:v>
                </c:pt>
                <c:pt idx="21">
                  <c:v>第48週（11/23-11/29)</c:v>
                </c:pt>
                <c:pt idx="22">
                  <c:v>第49週（11/30-12/7）</c:v>
                </c:pt>
              </c:strCache>
            </c:strRef>
          </c:cat>
          <c:val>
            <c:numRef>
              <c:f>表!$B$2:$X$2</c:f>
              <c:numCache>
                <c:formatCode>General</c:formatCode>
                <c:ptCount val="23"/>
                <c:pt idx="2">
                  <c:v>2</c:v>
                </c:pt>
                <c:pt idx="3">
                  <c:v>3</c:v>
                </c:pt>
                <c:pt idx="4">
                  <c:v>3</c:v>
                </c:pt>
                <c:pt idx="5">
                  <c:v>4</c:v>
                </c:pt>
                <c:pt idx="6">
                  <c:v>1</c:v>
                </c:pt>
                <c:pt idx="7">
                  <c:v>3</c:v>
                </c:pt>
                <c:pt idx="8">
                  <c:v>1</c:v>
                </c:pt>
                <c:pt idx="9">
                  <c:v>1</c:v>
                </c:pt>
                <c:pt idx="11">
                  <c:v>1</c:v>
                </c:pt>
                <c:pt idx="13">
                  <c:v>3</c:v>
                </c:pt>
                <c:pt idx="14">
                  <c:v>7</c:v>
                </c:pt>
                <c:pt idx="15">
                  <c:v>5</c:v>
                </c:pt>
                <c:pt idx="16">
                  <c:v>2</c:v>
                </c:pt>
                <c:pt idx="17">
                  <c:v>2</c:v>
                </c:pt>
                <c:pt idx="19">
                  <c:v>5</c:v>
                </c:pt>
                <c:pt idx="20">
                  <c:v>9</c:v>
                </c:pt>
                <c:pt idx="21">
                  <c:v>3</c:v>
                </c:pt>
                <c:pt idx="22">
                  <c:v>11</c:v>
                </c:pt>
              </c:numCache>
            </c:numRef>
          </c:val>
          <c:extLst>
            <c:ext xmlns:c16="http://schemas.microsoft.com/office/drawing/2014/chart" uri="{C3380CC4-5D6E-409C-BE32-E72D297353CC}">
              <c16:uniqueId val="{00000000-60E1-4DE3-A9BA-A7825968D944}"/>
            </c:ext>
          </c:extLst>
        </c:ser>
        <c:ser>
          <c:idx val="1"/>
          <c:order val="1"/>
          <c:tx>
            <c:strRef>
              <c:f>表!$A$3</c:f>
              <c:strCache>
                <c:ptCount val="1"/>
                <c:pt idx="0">
                  <c:v>19-39歳</c:v>
                </c:pt>
              </c:strCache>
            </c:strRef>
          </c:tx>
          <c:spPr>
            <a:pattFill prst="wdUpDiag">
              <a:fgClr>
                <a:srgbClr val="00B050"/>
              </a:fgClr>
              <a:bgClr>
                <a:schemeClr val="bg1"/>
              </a:bgClr>
            </a:pattFill>
            <a:ln>
              <a:solidFill>
                <a:srgbClr val="00B050"/>
              </a:solidFill>
            </a:ln>
            <a:effectLst/>
          </c:spPr>
          <c:invertIfNegative val="0"/>
          <c:cat>
            <c:strRef>
              <c:f>表!$B$1:$X$1</c:f>
              <c:strCache>
                <c:ptCount val="23"/>
                <c:pt idx="0">
                  <c:v>第27週(6/29-7/5)</c:v>
                </c:pt>
                <c:pt idx="1">
                  <c:v>第28週(7/6-7/12)</c:v>
                </c:pt>
                <c:pt idx="2">
                  <c:v>第29週(7/13-7/19)</c:v>
                </c:pt>
                <c:pt idx="3">
                  <c:v>第30週(7/20-7/26)</c:v>
                </c:pt>
                <c:pt idx="4">
                  <c:v>第31週(7/27-8/2)</c:v>
                </c:pt>
                <c:pt idx="5">
                  <c:v>第32週(8/3-8/9)</c:v>
                </c:pt>
                <c:pt idx="6">
                  <c:v>第33週(8/10-8/16)</c:v>
                </c:pt>
                <c:pt idx="7">
                  <c:v>第34週(8/17-8/23)</c:v>
                </c:pt>
                <c:pt idx="8">
                  <c:v>第35週(8/24-8/30)</c:v>
                </c:pt>
                <c:pt idx="9">
                  <c:v>第36週（8/31-9/6）</c:v>
                </c:pt>
                <c:pt idx="10">
                  <c:v>第37週（9/7-9/13）</c:v>
                </c:pt>
                <c:pt idx="11">
                  <c:v>第38週（9/14-9/20）</c:v>
                </c:pt>
                <c:pt idx="12">
                  <c:v>第39週（9/21-9/27）</c:v>
                </c:pt>
                <c:pt idx="13">
                  <c:v>第40週（9/28-10/4）</c:v>
                </c:pt>
                <c:pt idx="14">
                  <c:v>第41週（10/5-10/11）</c:v>
                </c:pt>
                <c:pt idx="15">
                  <c:v>第42週（10/12-10/18)</c:v>
                </c:pt>
                <c:pt idx="16">
                  <c:v>第43週（10/19-10/25）</c:v>
                </c:pt>
                <c:pt idx="17">
                  <c:v>第44週（10/26-11/1）</c:v>
                </c:pt>
                <c:pt idx="18">
                  <c:v>第45週（11/2-11/8）</c:v>
                </c:pt>
                <c:pt idx="19">
                  <c:v>第46週（11/9-11/15）</c:v>
                </c:pt>
                <c:pt idx="20">
                  <c:v>第47週（11/16-11/22）</c:v>
                </c:pt>
                <c:pt idx="21">
                  <c:v>第48週（11/23-11/29)</c:v>
                </c:pt>
                <c:pt idx="22">
                  <c:v>第49週（11/30-12/7）</c:v>
                </c:pt>
              </c:strCache>
            </c:strRef>
          </c:cat>
          <c:val>
            <c:numRef>
              <c:f>表!$B$3:$X$3</c:f>
              <c:numCache>
                <c:formatCode>General</c:formatCode>
                <c:ptCount val="23"/>
                <c:pt idx="0">
                  <c:v>1</c:v>
                </c:pt>
                <c:pt idx="1">
                  <c:v>1</c:v>
                </c:pt>
                <c:pt idx="2">
                  <c:v>14</c:v>
                </c:pt>
                <c:pt idx="3">
                  <c:v>11</c:v>
                </c:pt>
                <c:pt idx="4">
                  <c:v>11</c:v>
                </c:pt>
                <c:pt idx="5">
                  <c:v>20</c:v>
                </c:pt>
                <c:pt idx="6">
                  <c:v>11</c:v>
                </c:pt>
                <c:pt idx="7">
                  <c:v>3</c:v>
                </c:pt>
                <c:pt idx="8">
                  <c:v>2</c:v>
                </c:pt>
                <c:pt idx="9">
                  <c:v>1</c:v>
                </c:pt>
                <c:pt idx="10">
                  <c:v>3</c:v>
                </c:pt>
                <c:pt idx="11">
                  <c:v>5</c:v>
                </c:pt>
                <c:pt idx="12">
                  <c:v>3</c:v>
                </c:pt>
                <c:pt idx="13">
                  <c:v>2</c:v>
                </c:pt>
                <c:pt idx="14">
                  <c:v>4</c:v>
                </c:pt>
                <c:pt idx="15">
                  <c:v>1</c:v>
                </c:pt>
                <c:pt idx="16">
                  <c:v>2</c:v>
                </c:pt>
                <c:pt idx="17">
                  <c:v>7</c:v>
                </c:pt>
                <c:pt idx="18">
                  <c:v>10</c:v>
                </c:pt>
                <c:pt idx="19">
                  <c:v>16</c:v>
                </c:pt>
                <c:pt idx="20">
                  <c:v>15</c:v>
                </c:pt>
                <c:pt idx="21">
                  <c:v>12</c:v>
                </c:pt>
                <c:pt idx="22">
                  <c:v>20</c:v>
                </c:pt>
              </c:numCache>
            </c:numRef>
          </c:val>
          <c:extLst>
            <c:ext xmlns:c16="http://schemas.microsoft.com/office/drawing/2014/chart" uri="{C3380CC4-5D6E-409C-BE32-E72D297353CC}">
              <c16:uniqueId val="{00000001-60E1-4DE3-A9BA-A7825968D944}"/>
            </c:ext>
          </c:extLst>
        </c:ser>
        <c:ser>
          <c:idx val="2"/>
          <c:order val="2"/>
          <c:tx>
            <c:strRef>
              <c:f>表!$A$4</c:f>
              <c:strCache>
                <c:ptCount val="1"/>
                <c:pt idx="0">
                  <c:v>40-64歳</c:v>
                </c:pt>
              </c:strCache>
            </c:strRef>
          </c:tx>
          <c:spPr>
            <a:pattFill prst="ltHorz">
              <a:fgClr>
                <a:srgbClr val="0070C0"/>
              </a:fgClr>
              <a:bgClr>
                <a:schemeClr val="bg1"/>
              </a:bgClr>
            </a:pattFill>
            <a:ln>
              <a:solidFill>
                <a:srgbClr val="0070C0"/>
              </a:solidFill>
            </a:ln>
            <a:effectLst/>
          </c:spPr>
          <c:invertIfNegative val="0"/>
          <c:cat>
            <c:strRef>
              <c:f>表!$B$1:$X$1</c:f>
              <c:strCache>
                <c:ptCount val="23"/>
                <c:pt idx="0">
                  <c:v>第27週(6/29-7/5)</c:v>
                </c:pt>
                <c:pt idx="1">
                  <c:v>第28週(7/6-7/12)</c:v>
                </c:pt>
                <c:pt idx="2">
                  <c:v>第29週(7/13-7/19)</c:v>
                </c:pt>
                <c:pt idx="3">
                  <c:v>第30週(7/20-7/26)</c:v>
                </c:pt>
                <c:pt idx="4">
                  <c:v>第31週(7/27-8/2)</c:v>
                </c:pt>
                <c:pt idx="5">
                  <c:v>第32週(8/3-8/9)</c:v>
                </c:pt>
                <c:pt idx="6">
                  <c:v>第33週(8/10-8/16)</c:v>
                </c:pt>
                <c:pt idx="7">
                  <c:v>第34週(8/17-8/23)</c:v>
                </c:pt>
                <c:pt idx="8">
                  <c:v>第35週(8/24-8/30)</c:v>
                </c:pt>
                <c:pt idx="9">
                  <c:v>第36週（8/31-9/6）</c:v>
                </c:pt>
                <c:pt idx="10">
                  <c:v>第37週（9/7-9/13）</c:v>
                </c:pt>
                <c:pt idx="11">
                  <c:v>第38週（9/14-9/20）</c:v>
                </c:pt>
                <c:pt idx="12">
                  <c:v>第39週（9/21-9/27）</c:v>
                </c:pt>
                <c:pt idx="13">
                  <c:v>第40週（9/28-10/4）</c:v>
                </c:pt>
                <c:pt idx="14">
                  <c:v>第41週（10/5-10/11）</c:v>
                </c:pt>
                <c:pt idx="15">
                  <c:v>第42週（10/12-10/18)</c:v>
                </c:pt>
                <c:pt idx="16">
                  <c:v>第43週（10/19-10/25）</c:v>
                </c:pt>
                <c:pt idx="17">
                  <c:v>第44週（10/26-11/1）</c:v>
                </c:pt>
                <c:pt idx="18">
                  <c:v>第45週（11/2-11/8）</c:v>
                </c:pt>
                <c:pt idx="19">
                  <c:v>第46週（11/9-11/15）</c:v>
                </c:pt>
                <c:pt idx="20">
                  <c:v>第47週（11/16-11/22）</c:v>
                </c:pt>
                <c:pt idx="21">
                  <c:v>第48週（11/23-11/29)</c:v>
                </c:pt>
                <c:pt idx="22">
                  <c:v>第49週（11/30-12/7）</c:v>
                </c:pt>
              </c:strCache>
            </c:strRef>
          </c:cat>
          <c:val>
            <c:numRef>
              <c:f>表!$B$4:$X$4</c:f>
              <c:numCache>
                <c:formatCode>General</c:formatCode>
                <c:ptCount val="23"/>
                <c:pt idx="2">
                  <c:v>4</c:v>
                </c:pt>
                <c:pt idx="3">
                  <c:v>10</c:v>
                </c:pt>
                <c:pt idx="4">
                  <c:v>3</c:v>
                </c:pt>
                <c:pt idx="5">
                  <c:v>13</c:v>
                </c:pt>
                <c:pt idx="6">
                  <c:v>8</c:v>
                </c:pt>
                <c:pt idx="7">
                  <c:v>8</c:v>
                </c:pt>
                <c:pt idx="8">
                  <c:v>5</c:v>
                </c:pt>
                <c:pt idx="9">
                  <c:v>6</c:v>
                </c:pt>
                <c:pt idx="10">
                  <c:v>1</c:v>
                </c:pt>
                <c:pt idx="11">
                  <c:v>4</c:v>
                </c:pt>
                <c:pt idx="13">
                  <c:v>2</c:v>
                </c:pt>
                <c:pt idx="14">
                  <c:v>5</c:v>
                </c:pt>
                <c:pt idx="15">
                  <c:v>3</c:v>
                </c:pt>
                <c:pt idx="16">
                  <c:v>4</c:v>
                </c:pt>
                <c:pt idx="17">
                  <c:v>12</c:v>
                </c:pt>
                <c:pt idx="18">
                  <c:v>7</c:v>
                </c:pt>
                <c:pt idx="19">
                  <c:v>16</c:v>
                </c:pt>
                <c:pt idx="20">
                  <c:v>20</c:v>
                </c:pt>
                <c:pt idx="21">
                  <c:v>15</c:v>
                </c:pt>
                <c:pt idx="22">
                  <c:v>33</c:v>
                </c:pt>
              </c:numCache>
            </c:numRef>
          </c:val>
          <c:extLst>
            <c:ext xmlns:c16="http://schemas.microsoft.com/office/drawing/2014/chart" uri="{C3380CC4-5D6E-409C-BE32-E72D297353CC}">
              <c16:uniqueId val="{00000002-60E1-4DE3-A9BA-A7825968D944}"/>
            </c:ext>
          </c:extLst>
        </c:ser>
        <c:ser>
          <c:idx val="3"/>
          <c:order val="3"/>
          <c:tx>
            <c:strRef>
              <c:f>表!$A$5</c:f>
              <c:strCache>
                <c:ptCount val="1"/>
                <c:pt idx="0">
                  <c:v>65歳以上</c:v>
                </c:pt>
              </c:strCache>
            </c:strRef>
          </c:tx>
          <c:spPr>
            <a:solidFill>
              <a:srgbClr val="FF0000"/>
            </a:solidFill>
            <a:ln>
              <a:solidFill>
                <a:srgbClr val="FF0000"/>
              </a:solidFill>
            </a:ln>
            <a:effectLst/>
          </c:spPr>
          <c:invertIfNegative val="0"/>
          <c:cat>
            <c:strRef>
              <c:f>表!$B$1:$X$1</c:f>
              <c:strCache>
                <c:ptCount val="23"/>
                <c:pt idx="0">
                  <c:v>第27週(6/29-7/5)</c:v>
                </c:pt>
                <c:pt idx="1">
                  <c:v>第28週(7/6-7/12)</c:v>
                </c:pt>
                <c:pt idx="2">
                  <c:v>第29週(7/13-7/19)</c:v>
                </c:pt>
                <c:pt idx="3">
                  <c:v>第30週(7/20-7/26)</c:v>
                </c:pt>
                <c:pt idx="4">
                  <c:v>第31週(7/27-8/2)</c:v>
                </c:pt>
                <c:pt idx="5">
                  <c:v>第32週(8/3-8/9)</c:v>
                </c:pt>
                <c:pt idx="6">
                  <c:v>第33週(8/10-8/16)</c:v>
                </c:pt>
                <c:pt idx="7">
                  <c:v>第34週(8/17-8/23)</c:v>
                </c:pt>
                <c:pt idx="8">
                  <c:v>第35週(8/24-8/30)</c:v>
                </c:pt>
                <c:pt idx="9">
                  <c:v>第36週（8/31-9/6）</c:v>
                </c:pt>
                <c:pt idx="10">
                  <c:v>第37週（9/7-9/13）</c:v>
                </c:pt>
                <c:pt idx="11">
                  <c:v>第38週（9/14-9/20）</c:v>
                </c:pt>
                <c:pt idx="12">
                  <c:v>第39週（9/21-9/27）</c:v>
                </c:pt>
                <c:pt idx="13">
                  <c:v>第40週（9/28-10/4）</c:v>
                </c:pt>
                <c:pt idx="14">
                  <c:v>第41週（10/5-10/11）</c:v>
                </c:pt>
                <c:pt idx="15">
                  <c:v>第42週（10/12-10/18)</c:v>
                </c:pt>
                <c:pt idx="16">
                  <c:v>第43週（10/19-10/25）</c:v>
                </c:pt>
                <c:pt idx="17">
                  <c:v>第44週（10/26-11/1）</c:v>
                </c:pt>
                <c:pt idx="18">
                  <c:v>第45週（11/2-11/8）</c:v>
                </c:pt>
                <c:pt idx="19">
                  <c:v>第46週（11/9-11/15）</c:v>
                </c:pt>
                <c:pt idx="20">
                  <c:v>第47週（11/16-11/22）</c:v>
                </c:pt>
                <c:pt idx="21">
                  <c:v>第48週（11/23-11/29)</c:v>
                </c:pt>
                <c:pt idx="22">
                  <c:v>第49週（11/30-12/7）</c:v>
                </c:pt>
              </c:strCache>
            </c:strRef>
          </c:cat>
          <c:val>
            <c:numRef>
              <c:f>表!$B$5:$X$5</c:f>
              <c:numCache>
                <c:formatCode>General</c:formatCode>
                <c:ptCount val="23"/>
                <c:pt idx="2">
                  <c:v>3</c:v>
                </c:pt>
                <c:pt idx="3">
                  <c:v>9</c:v>
                </c:pt>
                <c:pt idx="4">
                  <c:v>4</c:v>
                </c:pt>
                <c:pt idx="5">
                  <c:v>13</c:v>
                </c:pt>
                <c:pt idx="6">
                  <c:v>3</c:v>
                </c:pt>
                <c:pt idx="7">
                  <c:v>2</c:v>
                </c:pt>
                <c:pt idx="8">
                  <c:v>1</c:v>
                </c:pt>
                <c:pt idx="9">
                  <c:v>7</c:v>
                </c:pt>
                <c:pt idx="11">
                  <c:v>3</c:v>
                </c:pt>
                <c:pt idx="12">
                  <c:v>1</c:v>
                </c:pt>
                <c:pt idx="13">
                  <c:v>2</c:v>
                </c:pt>
                <c:pt idx="14">
                  <c:v>2</c:v>
                </c:pt>
                <c:pt idx="15">
                  <c:v>3</c:v>
                </c:pt>
                <c:pt idx="16">
                  <c:v>2</c:v>
                </c:pt>
                <c:pt idx="17">
                  <c:v>2</c:v>
                </c:pt>
                <c:pt idx="18">
                  <c:v>3</c:v>
                </c:pt>
                <c:pt idx="19">
                  <c:v>17</c:v>
                </c:pt>
                <c:pt idx="20">
                  <c:v>25</c:v>
                </c:pt>
                <c:pt idx="21">
                  <c:v>18</c:v>
                </c:pt>
                <c:pt idx="22">
                  <c:v>66</c:v>
                </c:pt>
              </c:numCache>
            </c:numRef>
          </c:val>
          <c:extLst>
            <c:ext xmlns:c16="http://schemas.microsoft.com/office/drawing/2014/chart" uri="{C3380CC4-5D6E-409C-BE32-E72D297353CC}">
              <c16:uniqueId val="{00000003-60E1-4DE3-A9BA-A7825968D944}"/>
            </c:ext>
          </c:extLst>
        </c:ser>
        <c:dLbls>
          <c:showLegendKey val="0"/>
          <c:showVal val="0"/>
          <c:showCatName val="0"/>
          <c:showSerName val="0"/>
          <c:showPercent val="0"/>
          <c:showBubbleSize val="0"/>
        </c:dLbls>
        <c:gapWidth val="300"/>
        <c:overlap val="100"/>
        <c:serLines>
          <c:spPr>
            <a:ln w="9525" cap="flat" cmpd="sng" algn="ctr">
              <a:solidFill>
                <a:schemeClr val="tx1">
                  <a:lumMod val="35000"/>
                  <a:lumOff val="65000"/>
                </a:schemeClr>
              </a:solidFill>
              <a:round/>
            </a:ln>
            <a:effectLst/>
          </c:spPr>
        </c:serLines>
        <c:axId val="280357248"/>
        <c:axId val="280359600"/>
      </c:barChart>
      <c:catAx>
        <c:axId val="28035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80359600"/>
        <c:crosses val="autoZero"/>
        <c:auto val="1"/>
        <c:lblAlgn val="ctr"/>
        <c:lblOffset val="100"/>
        <c:noMultiLvlLbl val="0"/>
      </c:catAx>
      <c:valAx>
        <c:axId val="28035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80357248"/>
        <c:crosses val="autoZero"/>
        <c:crossBetween val="between"/>
      </c:valAx>
      <c:spPr>
        <a:noFill/>
        <a:ln>
          <a:noFill/>
        </a:ln>
        <a:effectLst/>
      </c:spPr>
    </c:plotArea>
    <c:legend>
      <c:legendPos val="r"/>
      <c:layout>
        <c:manualLayout>
          <c:xMode val="edge"/>
          <c:yMode val="edge"/>
          <c:x val="0.91732904064963139"/>
          <c:y val="0.3438883350914157"/>
          <c:w val="7.3691956783222337E-2"/>
          <c:h val="0.2491664681735040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solidFill>
            <a:schemeClr val="tx1"/>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3" y="0"/>
            <a:ext cx="4301543" cy="339884"/>
          </a:xfrm>
          <a:prstGeom prst="rect">
            <a:avLst/>
          </a:prstGeom>
          <a:noFill/>
          <a:ln w="9525">
            <a:noFill/>
            <a:miter lim="800000"/>
            <a:headEnd/>
            <a:tailEnd/>
          </a:ln>
          <a:effectLst/>
        </p:spPr>
        <p:txBody>
          <a:bodyPr vert="horz" wrap="square" lIns="91301" tIns="45650" rIns="91301" bIns="45650" numCol="1" anchor="t" anchorCtr="0" compatLnSpc="1">
            <a:prstTxWarp prst="textNoShape">
              <a:avLst/>
            </a:prstTxWarp>
          </a:bodyPr>
          <a:lstStyle>
            <a:lvl1pPr eaLnBrk="1" hangingPunct="1">
              <a:defRPr kumimoji="1" sz="1200">
                <a:latin typeface="Arial" pitchFamily="34" charset="0"/>
                <a:ea typeface="ＭＳ Ｐゴシック" pitchFamily="50" charset="-128"/>
              </a:defRPr>
            </a:lvl1pPr>
          </a:lstStyle>
          <a:p>
            <a:pPr>
              <a:defRPr/>
            </a:pPr>
            <a:endParaRPr lang="en-US" altLang="ja-JP"/>
          </a:p>
        </p:txBody>
      </p:sp>
      <p:sp>
        <p:nvSpPr>
          <p:cNvPr id="63491" name="Rectangle 3"/>
          <p:cNvSpPr>
            <a:spLocks noGrp="1" noChangeArrowheads="1"/>
          </p:cNvSpPr>
          <p:nvPr>
            <p:ph type="dt" sz="quarter" idx="1"/>
          </p:nvPr>
        </p:nvSpPr>
        <p:spPr bwMode="auto">
          <a:xfrm>
            <a:off x="5622800" y="0"/>
            <a:ext cx="4301543" cy="339884"/>
          </a:xfrm>
          <a:prstGeom prst="rect">
            <a:avLst/>
          </a:prstGeom>
          <a:noFill/>
          <a:ln w="9525">
            <a:noFill/>
            <a:miter lim="800000"/>
            <a:headEnd/>
            <a:tailEnd/>
          </a:ln>
          <a:effectLst/>
        </p:spPr>
        <p:txBody>
          <a:bodyPr vert="horz" wrap="square" lIns="91301" tIns="45650" rIns="91301" bIns="45650" numCol="1" anchor="t" anchorCtr="0" compatLnSpc="1">
            <a:prstTxWarp prst="textNoShape">
              <a:avLst/>
            </a:prstTxWarp>
          </a:bodyPr>
          <a:lstStyle>
            <a:lvl1pPr algn="r" eaLnBrk="1" hangingPunct="1">
              <a:defRPr kumimoji="1" sz="1200">
                <a:latin typeface="Arial" pitchFamily="34" charset="0"/>
                <a:ea typeface="ＭＳ Ｐゴシック" pitchFamily="50" charset="-128"/>
              </a:defRPr>
            </a:lvl1pPr>
          </a:lstStyle>
          <a:p>
            <a:pPr>
              <a:defRPr/>
            </a:pPr>
            <a:endParaRPr lang="en-US" altLang="ja-JP"/>
          </a:p>
        </p:txBody>
      </p:sp>
      <p:sp>
        <p:nvSpPr>
          <p:cNvPr id="63492" name="Rectangle 4"/>
          <p:cNvSpPr>
            <a:spLocks noGrp="1" noChangeArrowheads="1"/>
          </p:cNvSpPr>
          <p:nvPr>
            <p:ph type="ftr" sz="quarter" idx="2"/>
          </p:nvPr>
        </p:nvSpPr>
        <p:spPr bwMode="auto">
          <a:xfrm>
            <a:off x="3" y="6456611"/>
            <a:ext cx="4301543" cy="339884"/>
          </a:xfrm>
          <a:prstGeom prst="rect">
            <a:avLst/>
          </a:prstGeom>
          <a:noFill/>
          <a:ln w="9525">
            <a:noFill/>
            <a:miter lim="800000"/>
            <a:headEnd/>
            <a:tailEnd/>
          </a:ln>
          <a:effectLst/>
        </p:spPr>
        <p:txBody>
          <a:bodyPr vert="horz" wrap="square" lIns="91301" tIns="45650" rIns="91301" bIns="45650" numCol="1" anchor="b" anchorCtr="0" compatLnSpc="1">
            <a:prstTxWarp prst="textNoShape">
              <a:avLst/>
            </a:prstTxWarp>
          </a:bodyPr>
          <a:lstStyle>
            <a:lvl1pPr eaLnBrk="1" hangingPunct="1">
              <a:defRPr kumimoji="1" sz="1200">
                <a:latin typeface="Arial" pitchFamily="34" charset="0"/>
                <a:ea typeface="ＭＳ Ｐゴシック" pitchFamily="50" charset="-128"/>
              </a:defRPr>
            </a:lvl1pPr>
          </a:lstStyle>
          <a:p>
            <a:pPr>
              <a:defRPr/>
            </a:pPr>
            <a:endParaRPr lang="en-US" altLang="ja-JP"/>
          </a:p>
        </p:txBody>
      </p:sp>
      <p:sp>
        <p:nvSpPr>
          <p:cNvPr id="63493" name="Rectangle 5"/>
          <p:cNvSpPr>
            <a:spLocks noGrp="1" noChangeArrowheads="1"/>
          </p:cNvSpPr>
          <p:nvPr>
            <p:ph type="sldNum" sz="quarter" idx="3"/>
          </p:nvPr>
        </p:nvSpPr>
        <p:spPr bwMode="auto">
          <a:xfrm>
            <a:off x="5622800" y="6456611"/>
            <a:ext cx="4301543" cy="339884"/>
          </a:xfrm>
          <a:prstGeom prst="rect">
            <a:avLst/>
          </a:prstGeom>
          <a:noFill/>
          <a:ln w="9525">
            <a:noFill/>
            <a:miter lim="800000"/>
            <a:headEnd/>
            <a:tailEnd/>
          </a:ln>
          <a:effectLst/>
        </p:spPr>
        <p:txBody>
          <a:bodyPr vert="horz" wrap="square" lIns="91301" tIns="45650" rIns="91301" bIns="45650" numCol="1" anchor="b" anchorCtr="0" compatLnSpc="1">
            <a:prstTxWarp prst="textNoShape">
              <a:avLst/>
            </a:prstTxWarp>
          </a:bodyPr>
          <a:lstStyle>
            <a:lvl1pPr algn="r" eaLnBrk="1" hangingPunct="1">
              <a:defRPr kumimoji="1" sz="1200">
                <a:latin typeface="Arial" pitchFamily="34" charset="0"/>
                <a:ea typeface="ＭＳ Ｐゴシック" pitchFamily="50" charset="-128"/>
              </a:defRPr>
            </a:lvl1pPr>
          </a:lstStyle>
          <a:p>
            <a:pPr>
              <a:defRPr/>
            </a:pPr>
            <a:fld id="{EEFDD8DA-BCF3-4FDF-9475-402D4F41FAA9}" type="slidenum">
              <a:rPr lang="en-US" altLang="ja-JP"/>
              <a:pPr>
                <a:defRPr/>
              </a:pPr>
              <a:t>‹#›</a:t>
            </a:fld>
            <a:endParaRPr lang="en-US" altLang="ja-JP"/>
          </a:p>
        </p:txBody>
      </p:sp>
    </p:spTree>
    <p:extLst>
      <p:ext uri="{BB962C8B-B14F-4D97-AF65-F5344CB8AC3E}">
        <p14:creationId xmlns:p14="http://schemas.microsoft.com/office/powerpoint/2010/main" val="3571538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Rectangle 1026"/>
          <p:cNvSpPr>
            <a:spLocks noGrp="1" noChangeArrowheads="1"/>
          </p:cNvSpPr>
          <p:nvPr>
            <p:ph type="hdr" sz="quarter"/>
          </p:nvPr>
        </p:nvSpPr>
        <p:spPr bwMode="auto">
          <a:xfrm>
            <a:off x="3" y="0"/>
            <a:ext cx="4301543" cy="339884"/>
          </a:xfrm>
          <a:prstGeom prst="rect">
            <a:avLst/>
          </a:prstGeom>
          <a:noFill/>
          <a:ln w="9525">
            <a:noFill/>
            <a:miter lim="800000"/>
            <a:headEnd/>
            <a:tailEnd/>
          </a:ln>
          <a:effectLst/>
        </p:spPr>
        <p:txBody>
          <a:bodyPr vert="horz" wrap="square" lIns="91301" tIns="45650" rIns="91301" bIns="45650" numCol="1" anchor="t" anchorCtr="0" compatLnSpc="1">
            <a:prstTxWarp prst="textNoShape">
              <a:avLst/>
            </a:prstTxWarp>
          </a:bodyPr>
          <a:lstStyle>
            <a:lvl1pPr eaLnBrk="1" hangingPunct="1">
              <a:defRPr kumimoji="1" sz="1200">
                <a:latin typeface="Arial" pitchFamily="34" charset="0"/>
                <a:ea typeface="ＭＳ Ｐゴシック" pitchFamily="50" charset="-128"/>
              </a:defRPr>
            </a:lvl1pPr>
          </a:lstStyle>
          <a:p>
            <a:pPr>
              <a:defRPr/>
            </a:pPr>
            <a:endParaRPr lang="en-US" altLang="ja-JP"/>
          </a:p>
        </p:txBody>
      </p:sp>
      <p:sp>
        <p:nvSpPr>
          <p:cNvPr id="293891" name="Rectangle 1027"/>
          <p:cNvSpPr>
            <a:spLocks noGrp="1" noChangeArrowheads="1"/>
          </p:cNvSpPr>
          <p:nvPr>
            <p:ph type="dt" idx="1"/>
          </p:nvPr>
        </p:nvSpPr>
        <p:spPr bwMode="auto">
          <a:xfrm>
            <a:off x="5622800" y="0"/>
            <a:ext cx="4301543" cy="339884"/>
          </a:xfrm>
          <a:prstGeom prst="rect">
            <a:avLst/>
          </a:prstGeom>
          <a:noFill/>
          <a:ln w="9525">
            <a:noFill/>
            <a:miter lim="800000"/>
            <a:headEnd/>
            <a:tailEnd/>
          </a:ln>
          <a:effectLst/>
        </p:spPr>
        <p:txBody>
          <a:bodyPr vert="horz" wrap="square" lIns="91301" tIns="45650" rIns="91301" bIns="45650" numCol="1" anchor="t" anchorCtr="0" compatLnSpc="1">
            <a:prstTxWarp prst="textNoShape">
              <a:avLst/>
            </a:prstTxWarp>
          </a:bodyPr>
          <a:lstStyle>
            <a:lvl1pPr algn="r" eaLnBrk="1" hangingPunct="1">
              <a:defRPr kumimoji="1" sz="1200">
                <a:latin typeface="Arial" pitchFamily="34" charset="0"/>
                <a:ea typeface="ＭＳ Ｐゴシック" pitchFamily="50" charset="-128"/>
              </a:defRPr>
            </a:lvl1pPr>
          </a:lstStyle>
          <a:p>
            <a:pPr>
              <a:defRPr/>
            </a:pPr>
            <a:endParaRPr lang="en-US" altLang="ja-JP"/>
          </a:p>
        </p:txBody>
      </p:sp>
      <p:sp>
        <p:nvSpPr>
          <p:cNvPr id="69636" name="Rectangle 1028"/>
          <p:cNvSpPr>
            <a:spLocks noGrp="1" noRot="1" noChangeAspect="1" noChangeArrowheads="1" noTextEdit="1"/>
          </p:cNvSpPr>
          <p:nvPr>
            <p:ph type="sldImg" idx="2"/>
          </p:nvPr>
        </p:nvSpPr>
        <p:spPr bwMode="auto">
          <a:xfrm>
            <a:off x="3124200" y="511175"/>
            <a:ext cx="3678238" cy="2547938"/>
          </a:xfrm>
          <a:prstGeom prst="rect">
            <a:avLst/>
          </a:prstGeom>
          <a:noFill/>
          <a:ln w="9525">
            <a:solidFill>
              <a:srgbClr val="000000"/>
            </a:solidFill>
            <a:miter lim="800000"/>
            <a:headEnd/>
            <a:tailEnd/>
          </a:ln>
        </p:spPr>
      </p:sp>
      <p:sp>
        <p:nvSpPr>
          <p:cNvPr id="293893" name="Rectangle 1029"/>
          <p:cNvSpPr>
            <a:spLocks noGrp="1" noChangeArrowheads="1"/>
          </p:cNvSpPr>
          <p:nvPr>
            <p:ph type="body" sz="quarter" idx="3"/>
          </p:nvPr>
        </p:nvSpPr>
        <p:spPr bwMode="auto">
          <a:xfrm>
            <a:off x="992665" y="3228897"/>
            <a:ext cx="7941310" cy="3058954"/>
          </a:xfrm>
          <a:prstGeom prst="rect">
            <a:avLst/>
          </a:prstGeom>
          <a:noFill/>
          <a:ln w="9525">
            <a:noFill/>
            <a:miter lim="800000"/>
            <a:headEnd/>
            <a:tailEnd/>
          </a:ln>
          <a:effectLst/>
        </p:spPr>
        <p:txBody>
          <a:bodyPr vert="horz" wrap="square" lIns="91301" tIns="45650" rIns="91301" bIns="4565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93894" name="Rectangle 1030"/>
          <p:cNvSpPr>
            <a:spLocks noGrp="1" noChangeArrowheads="1"/>
          </p:cNvSpPr>
          <p:nvPr>
            <p:ph type="ftr" sz="quarter" idx="4"/>
          </p:nvPr>
        </p:nvSpPr>
        <p:spPr bwMode="auto">
          <a:xfrm>
            <a:off x="3" y="6456611"/>
            <a:ext cx="4301543" cy="339884"/>
          </a:xfrm>
          <a:prstGeom prst="rect">
            <a:avLst/>
          </a:prstGeom>
          <a:noFill/>
          <a:ln w="9525">
            <a:noFill/>
            <a:miter lim="800000"/>
            <a:headEnd/>
            <a:tailEnd/>
          </a:ln>
          <a:effectLst/>
        </p:spPr>
        <p:txBody>
          <a:bodyPr vert="horz" wrap="square" lIns="91301" tIns="45650" rIns="91301" bIns="45650" numCol="1" anchor="b" anchorCtr="0" compatLnSpc="1">
            <a:prstTxWarp prst="textNoShape">
              <a:avLst/>
            </a:prstTxWarp>
          </a:bodyPr>
          <a:lstStyle>
            <a:lvl1pPr eaLnBrk="1" hangingPunct="1">
              <a:defRPr kumimoji="1" sz="1200">
                <a:latin typeface="Arial" pitchFamily="34" charset="0"/>
                <a:ea typeface="ＭＳ Ｐゴシック" pitchFamily="50" charset="-128"/>
              </a:defRPr>
            </a:lvl1pPr>
          </a:lstStyle>
          <a:p>
            <a:pPr>
              <a:defRPr/>
            </a:pPr>
            <a:endParaRPr lang="en-US" altLang="ja-JP"/>
          </a:p>
        </p:txBody>
      </p:sp>
      <p:sp>
        <p:nvSpPr>
          <p:cNvPr id="293895" name="Rectangle 1031"/>
          <p:cNvSpPr>
            <a:spLocks noGrp="1" noChangeArrowheads="1"/>
          </p:cNvSpPr>
          <p:nvPr>
            <p:ph type="sldNum" sz="quarter" idx="5"/>
          </p:nvPr>
        </p:nvSpPr>
        <p:spPr bwMode="auto">
          <a:xfrm>
            <a:off x="5622800" y="6456611"/>
            <a:ext cx="4301543" cy="339884"/>
          </a:xfrm>
          <a:prstGeom prst="rect">
            <a:avLst/>
          </a:prstGeom>
          <a:noFill/>
          <a:ln w="9525">
            <a:noFill/>
            <a:miter lim="800000"/>
            <a:headEnd/>
            <a:tailEnd/>
          </a:ln>
          <a:effectLst/>
        </p:spPr>
        <p:txBody>
          <a:bodyPr vert="horz" wrap="square" lIns="91301" tIns="45650" rIns="91301" bIns="45650" numCol="1" anchor="b" anchorCtr="0" compatLnSpc="1">
            <a:prstTxWarp prst="textNoShape">
              <a:avLst/>
            </a:prstTxWarp>
          </a:bodyPr>
          <a:lstStyle>
            <a:lvl1pPr algn="r" eaLnBrk="1" hangingPunct="1">
              <a:defRPr kumimoji="1" sz="1200">
                <a:latin typeface="Arial" pitchFamily="34" charset="0"/>
                <a:ea typeface="ＭＳ Ｐゴシック" pitchFamily="50" charset="-128"/>
              </a:defRPr>
            </a:lvl1pPr>
          </a:lstStyle>
          <a:p>
            <a:pPr>
              <a:defRPr/>
            </a:pPr>
            <a:fld id="{A2288556-1917-40F2-9599-2AA9EE57CC9A}" type="slidenum">
              <a:rPr lang="en-US" altLang="ja-JP"/>
              <a:pPr>
                <a:defRPr/>
              </a:pPr>
              <a:t>‹#›</a:t>
            </a:fld>
            <a:endParaRPr lang="en-US" altLang="ja-JP"/>
          </a:p>
        </p:txBody>
      </p:sp>
    </p:spTree>
    <p:extLst>
      <p:ext uri="{BB962C8B-B14F-4D97-AF65-F5344CB8AC3E}">
        <p14:creationId xmlns:p14="http://schemas.microsoft.com/office/powerpoint/2010/main" val="20861510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9751F3-B861-46BC-B906-31B6EF70C0CB}"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6643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COVID19</a:t>
            </a:r>
            <a:r>
              <a:rPr kumimoji="1" lang="ja-JP" altLang="en-US"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が指定感染症に指定されたことから、スライドの様な多岐にわたる業務を、保健所が担った。市内の</a:t>
            </a:r>
            <a:r>
              <a:rPr kumimoji="1" lang="en-US" altLang="ja-JP"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2</a:t>
            </a:r>
            <a:r>
              <a:rPr kumimoji="1" lang="ja-JP" altLang="en-US"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病院が、早期から帰国者接触者外来の開設と入院患者の受け入れに積極的な協力を開始。スライドに示すフロー図の体制を、</a:t>
            </a:r>
            <a:r>
              <a:rPr kumimoji="1" lang="zh-CN" altLang="en-US"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八尾市医師会</a:t>
            </a:r>
            <a:r>
              <a:rPr kumimoji="1" lang="ja-JP" altLang="en-US"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の同意を得て作成し、医師会もかかりつけ医の使命として、可能な範囲で一般診療にあたり、疑い事例を保健所を経由して</a:t>
            </a:r>
            <a:r>
              <a:rPr kumimoji="1" lang="en-US" altLang="ja-JP"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COVID19</a:t>
            </a:r>
            <a:r>
              <a:rPr kumimoji="1" lang="ja-JP" altLang="en-US"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診察、</a:t>
            </a:r>
            <a:r>
              <a:rPr kumimoji="1" lang="en-US" altLang="ja-JP"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PCR</a:t>
            </a:r>
            <a:r>
              <a:rPr kumimoji="1" lang="ja-JP" altLang="en-US" sz="900" b="0" i="0" u="none" strike="noStrike" kern="1200" cap="none" spc="0" normalizeH="0" baseline="0" noProof="0" dirty="0">
                <a:ln>
                  <a:noFill/>
                </a:ln>
                <a:solidFill>
                  <a:srgbClr val="000000"/>
                </a:solidFill>
                <a:effectLst/>
                <a:uLnTx/>
                <a:uFillTx/>
                <a:latin typeface="Arial" pitchFamily="34" charset="0"/>
                <a:ea typeface="ＭＳ Ｐ明朝" pitchFamily="18" charset="-128"/>
                <a:cs typeface="+mn-cs"/>
              </a:rPr>
              <a:t>検査に繋ぐこととした。後日、患者増に即して、病診連携で、保健所を介さずに繋ぐ経路も設けられ拡大された。</a:t>
            </a:r>
          </a:p>
        </p:txBody>
      </p:sp>
      <p:sp>
        <p:nvSpPr>
          <p:cNvPr id="4" name="スライド番号プレースホルダー 3"/>
          <p:cNvSpPr>
            <a:spLocks noGrp="1"/>
          </p:cNvSpPr>
          <p:nvPr>
            <p:ph type="sldNum" sz="quarter" idx="10"/>
          </p:nvPr>
        </p:nvSpPr>
        <p:spPr/>
        <p:txBody>
          <a:bodyPr/>
          <a:lstStyle/>
          <a:p>
            <a:pPr>
              <a:defRPr/>
            </a:pPr>
            <a:fld id="{A2288556-1917-40F2-9599-2AA9EE57CC9A}" type="slidenum">
              <a:rPr lang="en-US" altLang="ja-JP" smtClean="0">
                <a:solidFill>
                  <a:srgbClr val="000000"/>
                </a:solidFill>
              </a:rPr>
              <a:pPr>
                <a:defRPr/>
              </a:pPr>
              <a:t>11</a:t>
            </a:fld>
            <a:endParaRPr lang="en-US" altLang="ja-JP">
              <a:solidFill>
                <a:srgbClr val="000000"/>
              </a:solidFill>
            </a:endParaRPr>
          </a:p>
        </p:txBody>
      </p:sp>
    </p:spTree>
    <p:extLst>
      <p:ext uri="{BB962C8B-B14F-4D97-AF65-F5344CB8AC3E}">
        <p14:creationId xmlns:p14="http://schemas.microsoft.com/office/powerpoint/2010/main" val="215447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好事例の紹介。訪問看護師は持病の副鼻腔炎の症状によるものと錯誤した咳症状を有しながら、訪問看護に従事し、図に示す多数の高齢要介護者</a:t>
            </a:r>
            <a:r>
              <a:rPr kumimoji="1" lang="en-US" altLang="ja-JP" dirty="0"/>
              <a:t>67</a:t>
            </a:r>
            <a:r>
              <a:rPr kumimoji="1" lang="ja-JP" altLang="en-US" dirty="0"/>
              <a:t>名、スタッフ</a:t>
            </a:r>
            <a:r>
              <a:rPr kumimoji="1" lang="en-US" altLang="ja-JP" dirty="0"/>
              <a:t>11</a:t>
            </a:r>
            <a:r>
              <a:rPr kumimoji="1" lang="ja-JP" altLang="en-US" dirty="0"/>
              <a:t>名と濃厚接触されたが、感染は皆無であった。マスクと手指消毒と共に、ノロ、インフルエンザ集団感染に学ぶ、消毒、換気の徹底が有効であったと推定される。</a:t>
            </a:r>
          </a:p>
        </p:txBody>
      </p:sp>
      <p:sp>
        <p:nvSpPr>
          <p:cNvPr id="4" name="スライド番号プレースホルダー 3"/>
          <p:cNvSpPr>
            <a:spLocks noGrp="1"/>
          </p:cNvSpPr>
          <p:nvPr>
            <p:ph type="sldNum" sz="quarter" idx="10"/>
          </p:nvPr>
        </p:nvSpPr>
        <p:spPr/>
        <p:txBody>
          <a:bodyPr/>
          <a:lstStyle/>
          <a:p>
            <a:pPr>
              <a:defRPr/>
            </a:pPr>
            <a:fld id="{A2288556-1917-40F2-9599-2AA9EE57CC9A}" type="slidenum">
              <a:rPr lang="en-US" altLang="ja-JP" smtClean="0"/>
              <a:pPr>
                <a:defRPr/>
              </a:pPr>
              <a:t>12</a:t>
            </a:fld>
            <a:endParaRPr lang="en-US" altLang="ja-JP"/>
          </a:p>
        </p:txBody>
      </p:sp>
    </p:spTree>
    <p:extLst>
      <p:ext uri="{BB962C8B-B14F-4D97-AF65-F5344CB8AC3E}">
        <p14:creationId xmlns:p14="http://schemas.microsoft.com/office/powerpoint/2010/main" val="418168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t>全体を通して、医療従事者に多数の濃厚接触の怖れの場面があったが、環境感染学会の医療機関における新型コロナウイルス感染症への対応ガイドに沿ったノウハウを、事前に医師会、歯科医師会を通じて周知を図っていたため、感染事例は皆無であった。救急搬送隊員の二次感染例も事前に</a:t>
            </a:r>
            <a:r>
              <a:rPr kumimoji="1" lang="en-US" altLang="ja-JP" sz="900" dirty="0"/>
              <a:t>PPE</a:t>
            </a:r>
            <a:r>
              <a:rPr kumimoji="1" lang="ja-JP" altLang="en-US" sz="900" dirty="0"/>
              <a:t>着脱訓練によって、皆無であった。介護施設等のクラスターも標準的予防策の徹底で拡大は防止できた。</a:t>
            </a:r>
          </a:p>
        </p:txBody>
      </p:sp>
      <p:sp>
        <p:nvSpPr>
          <p:cNvPr id="4" name="スライド番号プレースホルダー 3"/>
          <p:cNvSpPr>
            <a:spLocks noGrp="1"/>
          </p:cNvSpPr>
          <p:nvPr>
            <p:ph type="sldNum" sz="quarter" idx="10"/>
          </p:nvPr>
        </p:nvSpPr>
        <p:spPr/>
        <p:txBody>
          <a:bodyPr/>
          <a:lstStyle/>
          <a:p>
            <a:pPr>
              <a:defRPr/>
            </a:pPr>
            <a:fld id="{A2288556-1917-40F2-9599-2AA9EE57CC9A}" type="slidenum">
              <a:rPr lang="en-US" altLang="ja-JP" smtClean="0">
                <a:solidFill>
                  <a:srgbClr val="000000"/>
                </a:solidFill>
              </a:rPr>
              <a:pPr>
                <a:defRPr/>
              </a:pPr>
              <a:t>13</a:t>
            </a:fld>
            <a:endParaRPr lang="en-US" altLang="ja-JP">
              <a:solidFill>
                <a:srgbClr val="000000"/>
              </a:solidFill>
            </a:endParaRPr>
          </a:p>
        </p:txBody>
      </p:sp>
    </p:spTree>
    <p:extLst>
      <p:ext uri="{BB962C8B-B14F-4D97-AF65-F5344CB8AC3E}">
        <p14:creationId xmlns:p14="http://schemas.microsoft.com/office/powerpoint/2010/main" val="125594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t>八尾市での</a:t>
            </a:r>
            <a:r>
              <a:rPr kumimoji="1" lang="en-US" altLang="ja-JP" sz="900" dirty="0"/>
              <a:t>COVID19</a:t>
            </a:r>
            <a:r>
              <a:rPr kumimoji="1" lang="ja-JP" altLang="en-US" sz="900" dirty="0"/>
              <a:t>の発生状況第一波と比較し、第二波は急激に感染が拡大</a:t>
            </a:r>
          </a:p>
          <a:p>
            <a:r>
              <a:rPr kumimoji="1" lang="ja-JP" altLang="en-US" sz="900" dirty="0"/>
              <a:t>　　初期に長時間ドライブによるクラスターが出現した影響も大、当初は、</a:t>
            </a:r>
            <a:r>
              <a:rPr kumimoji="1" lang="en-US" altLang="ja-JP" sz="900" dirty="0"/>
              <a:t>20</a:t>
            </a:r>
            <a:r>
              <a:rPr kumimoji="1" lang="ja-JP" altLang="en-US" sz="900" dirty="0"/>
              <a:t>代から</a:t>
            </a:r>
            <a:r>
              <a:rPr kumimoji="1" lang="en-US" altLang="ja-JP" sz="900" dirty="0"/>
              <a:t>30</a:t>
            </a:r>
            <a:r>
              <a:rPr kumimoji="1" lang="ja-JP" altLang="en-US" sz="900" dirty="0"/>
              <a:t>代以下の患者発</a:t>
            </a:r>
            <a:endParaRPr kumimoji="1" lang="en-US" altLang="ja-JP" sz="900" dirty="0"/>
          </a:p>
          <a:p>
            <a:r>
              <a:rPr kumimoji="1" lang="ja-JP" altLang="en-US" sz="900" dirty="0"/>
              <a:t>　生が府下の状況と同様に多発したが、若年層では、軽症者、無症状者が多い。濃厚接触者全例検</a:t>
            </a:r>
            <a:endParaRPr kumimoji="1" lang="en-US" altLang="ja-JP" sz="900" dirty="0"/>
          </a:p>
          <a:p>
            <a:r>
              <a:rPr kumimoji="1" lang="ja-JP" altLang="en-US" sz="900" dirty="0"/>
              <a:t>　査による掘り起こし増　→濃厚接触者、家族内感染、非協力者、不明者も多発し、市中感染増に</a:t>
            </a:r>
            <a:endParaRPr kumimoji="1" lang="en-US" altLang="ja-JP" sz="900" dirty="0"/>
          </a:p>
          <a:p>
            <a:r>
              <a:rPr kumimoji="1" lang="ja-JP" altLang="en-US" sz="900" dirty="0"/>
              <a:t>　つながる？ </a:t>
            </a:r>
          </a:p>
          <a:p>
            <a:r>
              <a:rPr kumimoji="1" lang="ja-JP" altLang="en-US" sz="900" dirty="0"/>
              <a:t>　　クラスターのはじまりは、</a:t>
            </a:r>
            <a:r>
              <a:rPr kumimoji="1" lang="en-US" altLang="ja-JP" sz="900" dirty="0"/>
              <a:t>3</a:t>
            </a:r>
            <a:r>
              <a:rPr kumimoji="1" lang="ja-JP" altLang="en-US" sz="900" dirty="0"/>
              <a:t>密状態での会食、長時間ドライブ、「夜の街」、カラオケ、ライブ、拡大も、</a:t>
            </a:r>
            <a:endParaRPr kumimoji="1" lang="en-US" altLang="ja-JP" sz="900" dirty="0"/>
          </a:p>
          <a:p>
            <a:r>
              <a:rPr kumimoji="1" lang="ja-JP" altLang="en-US" sz="900" dirty="0"/>
              <a:t>　家族、職場、施設等、</a:t>
            </a:r>
            <a:r>
              <a:rPr kumimoji="1" lang="en-US" altLang="ja-JP" sz="900" dirty="0"/>
              <a:t>3</a:t>
            </a:r>
            <a:r>
              <a:rPr kumimoji="1" lang="ja-JP" altLang="en-US" sz="900" dirty="0"/>
              <a:t>密状況、介護ケアでの濃厚接触から。その後、徐々に</a:t>
            </a:r>
            <a:r>
              <a:rPr kumimoji="1" lang="en-US" altLang="ja-JP" sz="900" dirty="0"/>
              <a:t>40</a:t>
            </a:r>
            <a:r>
              <a:rPr kumimoji="1" lang="ja-JP" altLang="en-US" sz="900" dirty="0"/>
              <a:t>代以上及び高齢者</a:t>
            </a:r>
            <a:endParaRPr kumimoji="1" lang="en-US" altLang="ja-JP" sz="900" dirty="0"/>
          </a:p>
          <a:p>
            <a:r>
              <a:rPr kumimoji="1" lang="ja-JP" altLang="en-US" sz="900" dirty="0"/>
              <a:t>　の患者に感染拡大し、重症例、死亡事例が発生、増加</a:t>
            </a:r>
          </a:p>
          <a:p>
            <a:r>
              <a:rPr kumimoji="1" lang="ja-JP" altLang="en-US" sz="900" dirty="0"/>
              <a:t>第二波では、施設（保育施設、学校、高齢者施設）での集団発生が多発</a:t>
            </a:r>
          </a:p>
          <a:p>
            <a:r>
              <a:rPr kumimoji="1" lang="ja-JP" altLang="en-US" sz="900" dirty="0"/>
              <a:t>第二波では高齢者施設でクラスターの多発が、高齢者の割合の急上昇につながる</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288556-1917-40F2-9599-2AA9EE57CC9A}" type="slidenum">
              <a:rPr lang="en-US" altLang="ja-JP" smtClean="0">
                <a:solidFill>
                  <a:srgbClr val="000000"/>
                </a:solidFill>
              </a:rPr>
              <a:pPr>
                <a:defRPr/>
              </a:pPr>
              <a:t>17</a:t>
            </a:fld>
            <a:endParaRPr lang="en-US" altLang="ja-JP">
              <a:solidFill>
                <a:srgbClr val="000000"/>
              </a:solidFill>
            </a:endParaRPr>
          </a:p>
        </p:txBody>
      </p:sp>
    </p:spTree>
    <p:extLst>
      <p:ext uri="{BB962C8B-B14F-4D97-AF65-F5344CB8AC3E}">
        <p14:creationId xmlns:p14="http://schemas.microsoft.com/office/powerpoint/2010/main" val="381149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900" dirty="0"/>
              <a:t>八尾市での</a:t>
            </a:r>
            <a:r>
              <a:rPr kumimoji="1" lang="en-US" altLang="ja-JP" sz="900" dirty="0"/>
              <a:t>COVID19</a:t>
            </a:r>
            <a:r>
              <a:rPr kumimoji="1" lang="ja-JP" altLang="en-US" sz="900" dirty="0"/>
              <a:t>の発生状況から見えるもの</a:t>
            </a:r>
            <a:endParaRPr kumimoji="1" lang="en-US" altLang="ja-JP" sz="900" dirty="0"/>
          </a:p>
          <a:p>
            <a:r>
              <a:rPr kumimoji="1" lang="ja-JP" altLang="en-US" sz="900" dirty="0"/>
              <a:t>〇</a:t>
            </a:r>
            <a:r>
              <a:rPr kumimoji="1" lang="en-US" altLang="ja-JP" sz="900" dirty="0"/>
              <a:t>3</a:t>
            </a:r>
            <a:r>
              <a:rPr kumimoji="1" lang="ja-JP" altLang="en-US" sz="900" dirty="0"/>
              <a:t>密状態で飛沫を浴びる状況下での感染ないしは、接触感染（</a:t>
            </a:r>
            <a:r>
              <a:rPr kumimoji="1" lang="en-US" altLang="ja-JP" sz="900" dirty="0"/>
              <a:t>fomite infection</a:t>
            </a:r>
            <a:r>
              <a:rPr kumimoji="1" lang="ja-JP" altLang="en-US" sz="900" dirty="0"/>
              <a:t>）で感染し、拡大していると推定された。</a:t>
            </a:r>
          </a:p>
          <a:p>
            <a:r>
              <a:rPr kumimoji="1" lang="ja-JP" altLang="en-US" sz="900" dirty="0"/>
              <a:t>〇介護場面では、要介護者への身体接触、排便の介助を通じての感染拡大が推定された。</a:t>
            </a:r>
          </a:p>
          <a:p>
            <a:r>
              <a:rPr kumimoji="1" lang="ja-JP" altLang="en-US" sz="900" dirty="0"/>
              <a:t>〇エアロゾル感染を疑わせる事例はあっても、飛沫、接触感染で説明できた。　空気感染を</a:t>
            </a:r>
          </a:p>
          <a:p>
            <a:r>
              <a:rPr kumimoji="1" lang="ja-JP" altLang="en-US" sz="900" dirty="0"/>
              <a:t>　過剰に恐れる必要はない？</a:t>
            </a:r>
          </a:p>
          <a:p>
            <a:r>
              <a:rPr kumimoji="1" lang="ja-JP" altLang="en-US" sz="900" dirty="0"/>
              <a:t>〇環境感染学会の医療従事者の暴露のリスク評価と対応は、きわめて有効に機能した。</a:t>
            </a:r>
          </a:p>
          <a:p>
            <a:r>
              <a:rPr kumimoji="1" lang="ja-JP" altLang="en-US" sz="900" dirty="0"/>
              <a:t>　</a:t>
            </a:r>
            <a:r>
              <a:rPr kumimoji="1" lang="en-US" altLang="ja-JP" sz="900" dirty="0"/>
              <a:t>PPE</a:t>
            </a:r>
            <a:r>
              <a:rPr kumimoji="1" lang="ja-JP" altLang="en-US" sz="900" dirty="0"/>
              <a:t>の着脱訓練や正しい標準的予防策の徹底が、感染拡大防止に有効に機能した。</a:t>
            </a:r>
          </a:p>
          <a:p>
            <a:r>
              <a:rPr kumimoji="1" lang="ja-JP" altLang="en-US" sz="900" dirty="0"/>
              <a:t>〇飛沫、接触感染の経路は、インフルエンザ、ノロウィルスの感染拡大とその予防で考慮する</a:t>
            </a:r>
          </a:p>
          <a:p>
            <a:r>
              <a:rPr kumimoji="1" lang="ja-JP" altLang="en-US" sz="900" dirty="0"/>
              <a:t>　経路と共通であり、感染防御が有効に機能したと推定される好事例があった。</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288556-1917-40F2-9599-2AA9EE57CC9A}" type="slidenum">
              <a:rPr kumimoji="1"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14360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今後</a:t>
            </a:r>
            <a:r>
              <a:rPr kumimoji="1" lang="en-US" altLang="ja-JP" dirty="0"/>
              <a:t>COVID19</a:t>
            </a:r>
            <a:r>
              <a:rPr kumimoji="1" lang="ja-JP" altLang="en-US" dirty="0"/>
              <a:t>とインフルエンザとの重なりに備えるには</a:t>
            </a:r>
            <a:endParaRPr kumimoji="1" lang="en-US" altLang="ja-JP"/>
          </a:p>
          <a:p>
            <a:r>
              <a:rPr kumimoji="1" lang="ja-JP" altLang="en-US"/>
              <a:t>〇</a:t>
            </a:r>
            <a:r>
              <a:rPr kumimoji="1" lang="ja-JP" altLang="en-US" dirty="0"/>
              <a:t>一般住民における</a:t>
            </a:r>
            <a:r>
              <a:rPr kumimoji="1" lang="en-US" altLang="ja-JP" dirty="0"/>
              <a:t>3</a:t>
            </a:r>
            <a:r>
              <a:rPr kumimoji="1" lang="ja-JP" altLang="en-US" dirty="0"/>
              <a:t>密回避、飛沫感染防止のマスク、接触感染防止の手洗い徹底は、</a:t>
            </a:r>
          </a:p>
          <a:p>
            <a:r>
              <a:rPr kumimoji="1" lang="ja-JP" altLang="en-US" dirty="0"/>
              <a:t>　クラスター極小化に有効だった。（診断されるまでの家庭内感染は反面教師）</a:t>
            </a:r>
          </a:p>
          <a:p>
            <a:r>
              <a:rPr kumimoji="1" lang="ja-JP" altLang="en-US" dirty="0"/>
              <a:t>〇施設、病院のいずれにおいても、過去のインフルエンザ、ノロウィルス多発時の経験を</a:t>
            </a:r>
          </a:p>
          <a:p>
            <a:r>
              <a:rPr kumimoji="1" lang="ja-JP" altLang="en-US" dirty="0"/>
              <a:t>　思い起こし、</a:t>
            </a:r>
            <a:r>
              <a:rPr kumimoji="1" lang="en-US" altLang="ja-JP" dirty="0"/>
              <a:t>COVID19</a:t>
            </a:r>
            <a:r>
              <a:rPr kumimoji="1" lang="ja-JP" altLang="en-US" dirty="0"/>
              <a:t>対応として、感染防護を強化することで、かなり良く戦える？</a:t>
            </a:r>
          </a:p>
          <a:p>
            <a:r>
              <a:rPr kumimoji="1" lang="ja-JP" altLang="en-US" dirty="0"/>
              <a:t>〇大阪モデルの黄信号（リンク不明例が前の週から倍増し、</a:t>
            </a:r>
            <a:r>
              <a:rPr kumimoji="1" lang="en-US" altLang="ja-JP" dirty="0"/>
              <a:t>10</a:t>
            </a:r>
            <a:r>
              <a:rPr kumimoji="1" lang="ja-JP" altLang="en-US" dirty="0"/>
              <a:t>人以上に達する時点）</a:t>
            </a:r>
          </a:p>
          <a:p>
            <a:r>
              <a:rPr kumimoji="1" lang="ja-JP" altLang="en-US" dirty="0"/>
              <a:t>　から感染防護策を強め、無症状者が、医療・福祉サービス利用者、職員や出入り</a:t>
            </a:r>
          </a:p>
          <a:p>
            <a:r>
              <a:rPr kumimoji="1" lang="ja-JP" altLang="en-US" dirty="0"/>
              <a:t>　業者にまぎれると想定すべき。陽性患者発見時の早期幅広対応が有効。</a:t>
            </a:r>
          </a:p>
          <a:p>
            <a:r>
              <a:rPr kumimoji="1" lang="ja-JP" altLang="en-US" dirty="0"/>
              <a:t>〇入院医療や宿泊・自宅療養を終えたものは、後遺症が残る場合があっても、感染源</a:t>
            </a:r>
          </a:p>
          <a:p>
            <a:r>
              <a:rPr kumimoji="1" lang="ja-JP" altLang="en-US" dirty="0"/>
              <a:t>　にはならないため、陰性化確認は不要であり、療養病床や高齢者施設等で受け止める</a:t>
            </a:r>
          </a:p>
          <a:p>
            <a:r>
              <a:rPr kumimoji="1" lang="ja-JP" altLang="en-US" dirty="0"/>
              <a:t>　地域医療連携が必要。誹謗中傷からの保護が極めて重要。</a:t>
            </a:r>
          </a:p>
          <a:p>
            <a:r>
              <a:rPr kumimoji="1" lang="ja-JP" altLang="en-US" dirty="0"/>
              <a:t>〇インフルエンザとの重なりに備えるには、全ての地域医療機関で適切な相談、診療、</a:t>
            </a:r>
          </a:p>
          <a:p>
            <a:r>
              <a:rPr kumimoji="1" lang="ja-JP" altLang="en-US" dirty="0"/>
              <a:t>　</a:t>
            </a:r>
            <a:r>
              <a:rPr kumimoji="1" lang="en-US" altLang="ja-JP" dirty="0"/>
              <a:t>PCR</a:t>
            </a:r>
            <a:r>
              <a:rPr kumimoji="1" lang="ja-JP" altLang="en-US" dirty="0"/>
              <a:t>検査体制の拡充が必要</a:t>
            </a:r>
          </a:p>
        </p:txBody>
      </p:sp>
      <p:sp>
        <p:nvSpPr>
          <p:cNvPr id="4" name="スライド番号プレースホルダー 3"/>
          <p:cNvSpPr>
            <a:spLocks noGrp="1"/>
          </p:cNvSpPr>
          <p:nvPr>
            <p:ph type="sldNum" sz="quarter" idx="10"/>
          </p:nvPr>
        </p:nvSpPr>
        <p:spPr/>
        <p:txBody>
          <a:bodyPr/>
          <a:lstStyle/>
          <a:p>
            <a:pPr>
              <a:defRPr/>
            </a:pPr>
            <a:fld id="{A2288556-1917-40F2-9599-2AA9EE57CC9A}" type="slidenum">
              <a:rPr lang="en-US" altLang="ja-JP" smtClean="0"/>
              <a:pPr>
                <a:defRPr/>
              </a:pPr>
              <a:t>19</a:t>
            </a:fld>
            <a:endParaRPr lang="en-US" altLang="ja-JP"/>
          </a:p>
        </p:txBody>
      </p:sp>
    </p:spTree>
    <p:extLst>
      <p:ext uri="{BB962C8B-B14F-4D97-AF65-F5344CB8AC3E}">
        <p14:creationId xmlns:p14="http://schemas.microsoft.com/office/powerpoint/2010/main" val="392010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891"/>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67327" indent="0" algn="ctr">
              <a:buNone/>
              <a:defRPr/>
            </a:lvl2pPr>
            <a:lvl3pPr marL="934654" indent="0" algn="ctr">
              <a:buNone/>
              <a:defRPr/>
            </a:lvl3pPr>
            <a:lvl4pPr marL="1401981" indent="0" algn="ctr">
              <a:buNone/>
              <a:defRPr/>
            </a:lvl4pPr>
            <a:lvl5pPr marL="1869308" indent="0" algn="ctr">
              <a:buNone/>
              <a:defRPr/>
            </a:lvl5pPr>
            <a:lvl6pPr marL="2336635" indent="0" algn="ctr">
              <a:buNone/>
              <a:defRPr/>
            </a:lvl6pPr>
            <a:lvl7pPr marL="2803962" indent="0" algn="ctr">
              <a:buNone/>
              <a:defRPr/>
            </a:lvl7pPr>
            <a:lvl8pPr marL="3271289" indent="0" algn="ctr">
              <a:buNone/>
              <a:defRPr/>
            </a:lvl8pPr>
            <a:lvl9pPr marL="3738616"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fld id="{DAD43192-B4D4-4A21-A09C-AA6679298BD6}" type="datetime1">
              <a:rPr lang="ja-JP" altLang="en-US" smtClean="0">
                <a:solidFill>
                  <a:prstClr val="black"/>
                </a:solidFill>
              </a:rPr>
              <a:pPr/>
              <a:t>2021/1/15</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3300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CF048FB3-3DF8-4603-8420-964BFE7948A0}" type="datetime1">
              <a:rPr lang="ja-JP" altLang="en-US" smtClean="0">
                <a:solidFill>
                  <a:prstClr val="black"/>
                </a:solidFill>
              </a:rPr>
              <a:pPr/>
              <a:t>2021/1/15</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067249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AB7C6F4-2073-426B-9EDF-494E994AEDF7}"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56448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92B6F-AB22-4E2E-A32B-E0FC662E4B5A}"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369798"/>
            <a:ext cx="2228850" cy="365125"/>
          </a:xfrm>
        </p:spPr>
        <p:txBody>
          <a:bodyPr/>
          <a:lstStyle>
            <a:lvl1pPr>
              <a:defRPr sz="3200">
                <a:latin typeface="Times New Roman" panose="02020603050405020304" pitchFamily="18" charset="0"/>
                <a:cs typeface="Times New Roman" panose="02020603050405020304" pitchFamily="18" charset="0"/>
              </a:defRPr>
            </a:lvl1p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72320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EB2BC2-2E26-426A-9102-5F760FE783B2}"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2857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CA20D9-D8C8-426C-BB00-4DA7E318C4F3}"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94879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1B503E-81E5-4AAF-84F8-C8B7DCEF9615}"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8343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1AE4F4-EE5C-4C5A-B17F-EC92F0C42E96}"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9647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59070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03853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12446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674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5071"/>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1" y="275071"/>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1ACF763D-3DAC-4ECE-B5C6-31065AB1F4BF}" type="datetime1">
              <a:rPr lang="ja-JP" altLang="en-US" smtClean="0">
                <a:solidFill>
                  <a:prstClr val="black"/>
                </a:solidFill>
              </a:rPr>
              <a:pPr/>
              <a:t>2021/1/15</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74703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95018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33649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22700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1986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9506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10563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5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2419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cSld name="タイトル &amp; サブタイトル">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 name="グループ"/>
          <p:cNvGrpSpPr/>
          <p:nvPr/>
        </p:nvGrpSpPr>
        <p:grpSpPr>
          <a:xfrm>
            <a:off x="1131839" y="3402211"/>
            <a:ext cx="7642324" cy="62508"/>
            <a:chOff x="0" y="0"/>
            <a:chExt cx="10033000" cy="88900"/>
          </a:xfrm>
        </p:grpSpPr>
        <p:pic>
          <p:nvPicPr>
            <p:cNvPr id="12" name="TypesetFlourish_Shape_Big.pdf" descr="TypesetFlourish_Shape_Big.pdf"/>
            <p:cNvPicPr>
              <a:picLocks/>
            </p:cNvPicPr>
            <p:nvPr/>
          </p:nvPicPr>
          <p:blipFill>
            <a:blip r:embed="rId3" cstate="email">
              <a:extLst>
                <a:ext uri="{28A0092B-C50C-407E-A947-70E740481C1C}">
                  <a14:useLocalDpi xmlns:a14="http://schemas.microsoft.com/office/drawing/2010/main"/>
                </a:ext>
              </a:extLst>
            </a:blip>
            <a:stretch>
              <a:fillRect/>
            </a:stretch>
          </p:blipFill>
          <p:spPr>
            <a:xfrm>
              <a:off x="4864100" y="0"/>
              <a:ext cx="304800" cy="88900"/>
            </a:xfrm>
            <a:prstGeom prst="rect">
              <a:avLst/>
            </a:prstGeom>
            <a:ln w="12700" cap="flat">
              <a:noFill/>
              <a:miter lim="400000"/>
            </a:ln>
            <a:effectLst/>
          </p:spPr>
        </p:pic>
        <p:pic>
          <p:nvPicPr>
            <p:cNvPr id="13" name="TypesetFlourish_Line.pdf" descr="TypesetFlourish_Line.pdf"/>
            <p:cNvPicPr>
              <a:picLocks/>
            </p:cNvPicPr>
            <p:nvPr/>
          </p:nvPicPr>
          <p:blipFill>
            <a:blip r:embed="rId4"/>
            <a:stretch>
              <a:fillRect/>
            </a:stretch>
          </p:blipFill>
          <p:spPr>
            <a:xfrm>
              <a:off x="0" y="38100"/>
              <a:ext cx="4864100" cy="12700"/>
            </a:xfrm>
            <a:prstGeom prst="rect">
              <a:avLst/>
            </a:prstGeom>
            <a:ln w="12700" cap="flat">
              <a:noFill/>
              <a:miter lim="400000"/>
            </a:ln>
            <a:effectLst/>
          </p:spPr>
        </p:pic>
        <p:pic>
          <p:nvPicPr>
            <p:cNvPr id="14" name="TypesetFlourish_Line.pdf" descr="TypesetFlourish_Line.pdf"/>
            <p:cNvPicPr>
              <a:picLocks/>
            </p:cNvPicPr>
            <p:nvPr/>
          </p:nvPicPr>
          <p:blipFill>
            <a:blip r:embed="rId4"/>
            <a:stretch>
              <a:fillRect/>
            </a:stretch>
          </p:blipFill>
          <p:spPr>
            <a:xfrm rot="10800000">
              <a:off x="5168900" y="38099"/>
              <a:ext cx="4864100" cy="12701"/>
            </a:xfrm>
            <a:prstGeom prst="rect">
              <a:avLst/>
            </a:prstGeom>
            <a:ln w="12700" cap="flat">
              <a:noFill/>
              <a:miter lim="400000"/>
            </a:ln>
            <a:effectLst/>
          </p:spPr>
        </p:pic>
      </p:grpSp>
      <p:sp>
        <p:nvSpPr>
          <p:cNvPr id="16" name="タイトルテキスト"/>
          <p:cNvSpPr txBox="1">
            <a:spLocks noGrp="1"/>
          </p:cNvSpPr>
          <p:nvPr>
            <p:ph type="title"/>
          </p:nvPr>
        </p:nvSpPr>
        <p:spPr>
          <a:xfrm>
            <a:off x="851298" y="1553765"/>
            <a:ext cx="8203406" cy="1785938"/>
          </a:xfrm>
          <a:prstGeom prst="rect">
            <a:avLst/>
          </a:prstGeom>
        </p:spPr>
        <p:txBody>
          <a:bodyPr anchor="b"/>
          <a:lstStyle/>
          <a:p>
            <a:r>
              <a:t>タイトルテキスト</a:t>
            </a:r>
          </a:p>
        </p:txBody>
      </p:sp>
      <p:sp>
        <p:nvSpPr>
          <p:cNvPr id="17" name="本文レベル1…"/>
          <p:cNvSpPr txBox="1">
            <a:spLocks noGrp="1"/>
          </p:cNvSpPr>
          <p:nvPr>
            <p:ph type="body" sz="quarter" idx="1"/>
          </p:nvPr>
        </p:nvSpPr>
        <p:spPr>
          <a:xfrm>
            <a:off x="851298" y="3545087"/>
            <a:ext cx="8203406" cy="892969"/>
          </a:xfrm>
          <a:prstGeom prst="rect">
            <a:avLst/>
          </a:prstGeom>
        </p:spPr>
        <p:txBody>
          <a:bodyPr anchor="t"/>
          <a:lstStyle>
            <a:lvl1pPr marL="0" indent="0"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1pPr>
            <a:lvl2pPr marL="0" indent="160729"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2pPr>
            <a:lvl3pPr marL="0" indent="321457"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3pPr>
            <a:lvl4pPr marL="0" indent="482186"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4pPr>
            <a:lvl5pPr marL="0" indent="642915"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5pPr>
          </a:lstStyle>
          <a:p>
            <a:r>
              <a:t>本文レベル1</a:t>
            </a:r>
          </a:p>
          <a:p>
            <a:pPr lvl="1"/>
            <a:r>
              <a:t>本文レベル2</a:t>
            </a:r>
          </a:p>
          <a:p>
            <a:pPr lvl="2"/>
            <a:r>
              <a:t>本文レベル3</a:t>
            </a:r>
          </a:p>
          <a:p>
            <a:pPr lvl="3"/>
            <a:r>
              <a:t>本文レベル4</a:t>
            </a:r>
          </a:p>
          <a:p>
            <a:pPr lvl="4"/>
            <a:r>
              <a:t>本文レベル5</a:t>
            </a:r>
          </a:p>
        </p:txBody>
      </p:sp>
      <p:sp>
        <p:nvSpPr>
          <p:cNvPr id="18" name="スライド番号"/>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rPr/>
              <a:pPr/>
              <a:t>‹#›</a:t>
            </a:fld>
            <a:endParaRPr/>
          </a:p>
        </p:txBody>
      </p:sp>
    </p:spTree>
    <p:extLst>
      <p:ext uri="{BB962C8B-B14F-4D97-AF65-F5344CB8AC3E}">
        <p14:creationId xmlns:p14="http://schemas.microsoft.com/office/powerpoint/2010/main" val="2659565168"/>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画像（横長）">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8" name="グループ"/>
          <p:cNvGrpSpPr/>
          <p:nvPr/>
        </p:nvGrpSpPr>
        <p:grpSpPr>
          <a:xfrm>
            <a:off x="1131839" y="1455539"/>
            <a:ext cx="7642324" cy="62508"/>
            <a:chOff x="0" y="0"/>
            <a:chExt cx="10033000" cy="88900"/>
          </a:xfrm>
        </p:grpSpPr>
        <p:pic>
          <p:nvPicPr>
            <p:cNvPr id="25" name="TypesetFlourish_Shape_Big.pdf" descr="TypesetFlourish_Shape_Big.pdf"/>
            <p:cNvPicPr>
              <a:picLocks/>
            </p:cNvPicPr>
            <p:nvPr/>
          </p:nvPicPr>
          <p:blipFill>
            <a:blip r:embed="rId3" cstate="email">
              <a:extLst>
                <a:ext uri="{28A0092B-C50C-407E-A947-70E740481C1C}">
                  <a14:useLocalDpi xmlns:a14="http://schemas.microsoft.com/office/drawing/2010/main"/>
                </a:ext>
              </a:extLst>
            </a:blip>
            <a:stretch>
              <a:fillRect/>
            </a:stretch>
          </p:blipFill>
          <p:spPr>
            <a:xfrm>
              <a:off x="4864100" y="0"/>
              <a:ext cx="304800" cy="88900"/>
            </a:xfrm>
            <a:prstGeom prst="rect">
              <a:avLst/>
            </a:prstGeom>
            <a:ln w="12700" cap="flat">
              <a:noFill/>
              <a:miter lim="400000"/>
            </a:ln>
            <a:effectLst/>
          </p:spPr>
        </p:pic>
        <p:pic>
          <p:nvPicPr>
            <p:cNvPr id="26" name="TypesetFlourish_Line.pdf" descr="TypesetFlourish_Line.pdf"/>
            <p:cNvPicPr>
              <a:picLocks/>
            </p:cNvPicPr>
            <p:nvPr/>
          </p:nvPicPr>
          <p:blipFill>
            <a:blip r:embed="rId4"/>
            <a:stretch>
              <a:fillRect/>
            </a:stretch>
          </p:blipFill>
          <p:spPr>
            <a:xfrm>
              <a:off x="0" y="38100"/>
              <a:ext cx="4864100" cy="12700"/>
            </a:xfrm>
            <a:prstGeom prst="rect">
              <a:avLst/>
            </a:prstGeom>
            <a:ln w="12700" cap="flat">
              <a:noFill/>
              <a:miter lim="400000"/>
            </a:ln>
            <a:effectLst/>
          </p:spPr>
        </p:pic>
        <p:pic>
          <p:nvPicPr>
            <p:cNvPr id="27" name="TypesetFlourish_Line.pdf" descr="TypesetFlourish_Line.pdf"/>
            <p:cNvPicPr>
              <a:picLocks/>
            </p:cNvPicPr>
            <p:nvPr/>
          </p:nvPicPr>
          <p:blipFill>
            <a:blip r:embed="rId4"/>
            <a:stretch>
              <a:fillRect/>
            </a:stretch>
          </p:blipFill>
          <p:spPr>
            <a:xfrm rot="10800000">
              <a:off x="5168900" y="38099"/>
              <a:ext cx="4864100" cy="12701"/>
            </a:xfrm>
            <a:prstGeom prst="rect">
              <a:avLst/>
            </a:prstGeom>
            <a:ln w="12700" cap="flat">
              <a:noFill/>
              <a:miter lim="400000"/>
            </a:ln>
            <a:effectLst/>
          </p:spPr>
        </p:pic>
      </p:grpSp>
      <p:sp>
        <p:nvSpPr>
          <p:cNvPr id="29" name="イメージ"/>
          <p:cNvSpPr>
            <a:spLocks noGrp="1"/>
          </p:cNvSpPr>
          <p:nvPr>
            <p:ph type="pic" idx="13"/>
          </p:nvPr>
        </p:nvSpPr>
        <p:spPr>
          <a:xfrm>
            <a:off x="899667" y="843751"/>
            <a:ext cx="8664224" cy="5482829"/>
          </a:xfrm>
          <a:prstGeom prst="rect">
            <a:avLst/>
          </a:prstGeom>
          <a:ln w="9525">
            <a:round/>
          </a:ln>
        </p:spPr>
        <p:txBody>
          <a:bodyPr lIns="91439" tIns="45719" rIns="91439" bIns="45719" anchor="t">
            <a:noAutofit/>
          </a:bodyPr>
          <a:lstStyle/>
          <a:p>
            <a:endParaRPr/>
          </a:p>
        </p:txBody>
      </p:sp>
      <p:sp>
        <p:nvSpPr>
          <p:cNvPr id="30" name="タイトルテキスト"/>
          <p:cNvSpPr txBox="1">
            <a:spLocks noGrp="1"/>
          </p:cNvSpPr>
          <p:nvPr>
            <p:ph type="title"/>
          </p:nvPr>
        </p:nvSpPr>
        <p:spPr>
          <a:xfrm>
            <a:off x="851298" y="589359"/>
            <a:ext cx="8203406" cy="803672"/>
          </a:xfrm>
          <a:prstGeom prst="rect">
            <a:avLst/>
          </a:prstGeom>
        </p:spPr>
        <p:txBody>
          <a:bodyPr lIns="0" tIns="0" rIns="0" bIns="0"/>
          <a:lstStyle/>
          <a:p>
            <a:r>
              <a:t>タイトルテキスト</a:t>
            </a:r>
          </a:p>
        </p:txBody>
      </p:sp>
      <p:sp>
        <p:nvSpPr>
          <p:cNvPr id="31" name="本文レベル1…"/>
          <p:cNvSpPr txBox="1">
            <a:spLocks noGrp="1"/>
          </p:cNvSpPr>
          <p:nvPr>
            <p:ph type="body" sz="quarter" idx="1"/>
          </p:nvPr>
        </p:nvSpPr>
        <p:spPr>
          <a:xfrm>
            <a:off x="851298" y="1598414"/>
            <a:ext cx="8203406" cy="455414"/>
          </a:xfrm>
          <a:prstGeom prst="rect">
            <a:avLst/>
          </a:prstGeom>
        </p:spPr>
        <p:txBody>
          <a:bodyPr anchor="t"/>
          <a:lstStyle>
            <a:lvl1pPr marL="0" indent="0"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1pPr>
            <a:lvl2pPr marL="0" indent="160729"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2pPr>
            <a:lvl3pPr marL="0" indent="321457"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3pPr>
            <a:lvl4pPr marL="0" indent="482186"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4pPr>
            <a:lvl5pPr marL="0" indent="642915"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5pPr>
          </a:lstStyle>
          <a:p>
            <a:r>
              <a:t>本文レベル1</a:t>
            </a:r>
          </a:p>
          <a:p>
            <a:pPr lvl="1"/>
            <a:r>
              <a:t>本文レベル2</a:t>
            </a:r>
          </a:p>
          <a:p>
            <a:pPr lvl="2"/>
            <a:r>
              <a:t>本文レベル3</a:t>
            </a:r>
          </a:p>
          <a:p>
            <a:pPr lvl="3"/>
            <a:r>
              <a:t>本文レベル4</a:t>
            </a:r>
          </a:p>
          <a:p>
            <a:pPr lvl="4"/>
            <a:r>
              <a:t>本文レベル5</a:t>
            </a:r>
          </a:p>
        </p:txBody>
      </p:sp>
      <p:sp>
        <p:nvSpPr>
          <p:cNvPr id="32" name="スライド番号"/>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rPr/>
              <a:pPr/>
              <a:t>‹#›</a:t>
            </a:fld>
            <a:endParaRPr/>
          </a:p>
        </p:txBody>
      </p:sp>
    </p:spTree>
    <p:extLst>
      <p:ext uri="{BB962C8B-B14F-4D97-AF65-F5344CB8AC3E}">
        <p14:creationId xmlns:p14="http://schemas.microsoft.com/office/powerpoint/2010/main" val="4168438251"/>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39" name="タイトルテキスト"/>
          <p:cNvSpPr txBox="1">
            <a:spLocks noGrp="1"/>
          </p:cNvSpPr>
          <p:nvPr>
            <p:ph type="title"/>
          </p:nvPr>
        </p:nvSpPr>
        <p:spPr>
          <a:xfrm>
            <a:off x="851298" y="2536031"/>
            <a:ext cx="8203406" cy="1785938"/>
          </a:xfrm>
          <a:prstGeom prst="rect">
            <a:avLst/>
          </a:prstGeom>
        </p:spPr>
        <p:txBody>
          <a:bodyPr/>
          <a:lstStyle/>
          <a:p>
            <a:r>
              <a:t>タイトルテキスト</a:t>
            </a:r>
          </a:p>
        </p:txBody>
      </p:sp>
      <p:sp>
        <p:nvSpPr>
          <p:cNvPr id="40"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597704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1" y="275071"/>
            <a:ext cx="89154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fld id="{D2D181F9-78C3-4A8A-A800-2F5706A75159}" type="datetime1">
              <a:rPr lang="ja-JP" altLang="en-US" smtClean="0">
                <a:solidFill>
                  <a:prstClr val="black"/>
                </a:solidFill>
              </a:rPr>
              <a:pPr>
                <a:defRPr/>
              </a:pPr>
              <a:t>2021/1/15</a:t>
            </a:fld>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B1C996-B776-41C9-BCF7-CBF6A153BC7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739092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画像（縦長）">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0" name="グループ"/>
          <p:cNvGrpSpPr/>
          <p:nvPr/>
        </p:nvGrpSpPr>
        <p:grpSpPr>
          <a:xfrm>
            <a:off x="1247924" y="3437930"/>
            <a:ext cx="3327797" cy="62508"/>
            <a:chOff x="0" y="0"/>
            <a:chExt cx="4368800" cy="88900"/>
          </a:xfrm>
        </p:grpSpPr>
        <p:pic>
          <p:nvPicPr>
            <p:cNvPr id="47" name="TypesetFlourish_Shape_Big.pdf" descr="TypesetFlourish_Shape_Big.pdf"/>
            <p:cNvPicPr>
              <a:picLocks/>
            </p:cNvPicPr>
            <p:nvPr/>
          </p:nvPicPr>
          <p:blipFill>
            <a:blip r:embed="rId3" cstate="email">
              <a:extLst>
                <a:ext uri="{28A0092B-C50C-407E-A947-70E740481C1C}">
                  <a14:useLocalDpi xmlns:a14="http://schemas.microsoft.com/office/drawing/2010/main"/>
                </a:ext>
              </a:extLst>
            </a:blip>
            <a:stretch>
              <a:fillRect/>
            </a:stretch>
          </p:blipFill>
          <p:spPr>
            <a:xfrm>
              <a:off x="2032000" y="0"/>
              <a:ext cx="304800" cy="88900"/>
            </a:xfrm>
            <a:prstGeom prst="rect">
              <a:avLst/>
            </a:prstGeom>
            <a:ln w="12700" cap="flat">
              <a:noFill/>
              <a:miter lim="400000"/>
            </a:ln>
            <a:effectLst/>
          </p:spPr>
        </p:pic>
        <p:pic>
          <p:nvPicPr>
            <p:cNvPr id="48" name="TypesetFlourish_Line.pdf" descr="TypesetFlourish_Line.pdf"/>
            <p:cNvPicPr>
              <a:picLocks/>
            </p:cNvPicPr>
            <p:nvPr/>
          </p:nvPicPr>
          <p:blipFill>
            <a:blip r:embed="rId4"/>
            <a:stretch>
              <a:fillRect/>
            </a:stretch>
          </p:blipFill>
          <p:spPr>
            <a:xfrm>
              <a:off x="0" y="38100"/>
              <a:ext cx="2032000" cy="12700"/>
            </a:xfrm>
            <a:prstGeom prst="rect">
              <a:avLst/>
            </a:prstGeom>
            <a:ln w="12700" cap="flat">
              <a:noFill/>
              <a:miter lim="400000"/>
            </a:ln>
            <a:effectLst/>
          </p:spPr>
        </p:pic>
        <p:pic>
          <p:nvPicPr>
            <p:cNvPr id="49" name="TypesetFlourish_Line.pdf" descr="TypesetFlourish_Line.pdf"/>
            <p:cNvPicPr>
              <a:picLocks/>
            </p:cNvPicPr>
            <p:nvPr/>
          </p:nvPicPr>
          <p:blipFill>
            <a:blip r:embed="rId4"/>
            <a:stretch>
              <a:fillRect/>
            </a:stretch>
          </p:blipFill>
          <p:spPr>
            <a:xfrm rot="10800000">
              <a:off x="2336800" y="38100"/>
              <a:ext cx="2032000" cy="12700"/>
            </a:xfrm>
            <a:prstGeom prst="rect">
              <a:avLst/>
            </a:prstGeom>
            <a:ln w="12700" cap="flat">
              <a:noFill/>
              <a:miter lim="400000"/>
            </a:ln>
            <a:effectLst/>
          </p:spPr>
        </p:pic>
      </p:grpSp>
      <p:sp>
        <p:nvSpPr>
          <p:cNvPr id="51" name="イメージ"/>
          <p:cNvSpPr>
            <a:spLocks noGrp="1"/>
          </p:cNvSpPr>
          <p:nvPr>
            <p:ph type="pic" idx="13"/>
          </p:nvPr>
        </p:nvSpPr>
        <p:spPr>
          <a:xfrm>
            <a:off x="4517678" y="1157843"/>
            <a:ext cx="7177980" cy="4542317"/>
          </a:xfrm>
          <a:prstGeom prst="rect">
            <a:avLst/>
          </a:prstGeom>
          <a:ln w="9525">
            <a:round/>
          </a:ln>
        </p:spPr>
        <p:txBody>
          <a:bodyPr lIns="91439" tIns="45719" rIns="91439" bIns="45719" anchor="t">
            <a:noAutofit/>
          </a:bodyPr>
          <a:lstStyle/>
          <a:p>
            <a:endParaRPr/>
          </a:p>
        </p:txBody>
      </p:sp>
      <p:sp>
        <p:nvSpPr>
          <p:cNvPr id="52" name="タイトルテキスト"/>
          <p:cNvSpPr txBox="1">
            <a:spLocks noGrp="1"/>
          </p:cNvSpPr>
          <p:nvPr>
            <p:ph type="title"/>
          </p:nvPr>
        </p:nvSpPr>
        <p:spPr>
          <a:xfrm>
            <a:off x="802928" y="1080493"/>
            <a:ext cx="4111377" cy="2268141"/>
          </a:xfrm>
          <a:prstGeom prst="rect">
            <a:avLst/>
          </a:prstGeom>
        </p:spPr>
        <p:txBody>
          <a:bodyPr anchor="b"/>
          <a:lstStyle>
            <a:lvl1pPr>
              <a:defRPr sz="3937"/>
            </a:lvl1pPr>
          </a:lstStyle>
          <a:p>
            <a:r>
              <a:t>タイトルテキスト</a:t>
            </a:r>
          </a:p>
        </p:txBody>
      </p:sp>
      <p:sp>
        <p:nvSpPr>
          <p:cNvPr id="53" name="本文レベル1…"/>
          <p:cNvSpPr txBox="1">
            <a:spLocks noGrp="1"/>
          </p:cNvSpPr>
          <p:nvPr>
            <p:ph type="body" sz="quarter" idx="1"/>
          </p:nvPr>
        </p:nvSpPr>
        <p:spPr>
          <a:xfrm>
            <a:off x="802928" y="3616523"/>
            <a:ext cx="4111377" cy="2125266"/>
          </a:xfrm>
          <a:prstGeom prst="rect">
            <a:avLst/>
          </a:prstGeom>
        </p:spPr>
        <p:txBody>
          <a:bodyPr anchor="t"/>
          <a:lstStyle>
            <a:lvl1pPr marL="0" indent="0"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1pPr>
            <a:lvl2pPr marL="0" indent="160729"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2pPr>
            <a:lvl3pPr marL="0" indent="321457"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3pPr>
            <a:lvl4pPr marL="0" indent="482186"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4pPr>
            <a:lvl5pPr marL="0" indent="642915" algn="ctr">
              <a:lnSpc>
                <a:spcPct val="90000"/>
              </a:lnSpc>
              <a:spcBef>
                <a:spcPts val="844"/>
              </a:spcBef>
              <a:buSzTx/>
              <a:buNone/>
              <a:defRPr sz="2531">
                <a:solidFill>
                  <a:srgbClr val="B6492C"/>
                </a:solidFill>
                <a:latin typeface="Bodoni SvtyTwo SC ITC TT-Book"/>
                <a:ea typeface="Bodoni SvtyTwo SC ITC TT-Book"/>
                <a:cs typeface="Bodoni SvtyTwo SC ITC TT-Book"/>
                <a:sym typeface="Bodoni SvtyTwo SC ITC TT-Book"/>
              </a:defRPr>
            </a:lvl5pPr>
          </a:lstStyle>
          <a:p>
            <a:r>
              <a:t>本文レベル1</a:t>
            </a:r>
          </a:p>
          <a:p>
            <a:pPr lvl="1"/>
            <a:r>
              <a:t>本文レベル2</a:t>
            </a:r>
          </a:p>
          <a:p>
            <a:pPr lvl="2"/>
            <a:r>
              <a:t>本文レベル3</a:t>
            </a:r>
          </a:p>
          <a:p>
            <a:pPr lvl="3"/>
            <a:r>
              <a:t>本文レベル4</a:t>
            </a:r>
          </a:p>
          <a:p>
            <a:pPr lvl="4"/>
            <a:r>
              <a:t>本文レベル5</a:t>
            </a:r>
          </a:p>
        </p:txBody>
      </p:sp>
      <p:sp>
        <p:nvSpPr>
          <p:cNvPr id="54" name="スライド番号"/>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rPr/>
              <a:pPr/>
              <a:t>‹#›</a:t>
            </a:fld>
            <a:endParaRPr/>
          </a:p>
        </p:txBody>
      </p:sp>
    </p:spTree>
    <p:extLst>
      <p:ext uri="{BB962C8B-B14F-4D97-AF65-F5344CB8AC3E}">
        <p14:creationId xmlns:p14="http://schemas.microsoft.com/office/powerpoint/2010/main" val="505883336"/>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61" name="タイトルテキスト"/>
          <p:cNvSpPr txBox="1">
            <a:spLocks noGrp="1"/>
          </p:cNvSpPr>
          <p:nvPr>
            <p:ph type="title"/>
          </p:nvPr>
        </p:nvSpPr>
        <p:spPr>
          <a:prstGeom prst="rect">
            <a:avLst/>
          </a:prstGeom>
        </p:spPr>
        <p:txBody>
          <a:bodyPr/>
          <a:lstStyle/>
          <a:p>
            <a:r>
              <a:t>タイトルテキスト</a:t>
            </a:r>
          </a:p>
        </p:txBody>
      </p:sp>
      <p:sp>
        <p:nvSpPr>
          <p:cNvPr id="62"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27273500"/>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タイトル&amp;箇条書き">
    <p:spTree>
      <p:nvGrpSpPr>
        <p:cNvPr id="1" name=""/>
        <p:cNvGrpSpPr/>
        <p:nvPr/>
      </p:nvGrpSpPr>
      <p:grpSpPr>
        <a:xfrm>
          <a:off x="0" y="0"/>
          <a:ext cx="0" cy="0"/>
          <a:chOff x="0" y="0"/>
          <a:chExt cx="0" cy="0"/>
        </a:xfrm>
      </p:grpSpPr>
      <p:sp>
        <p:nvSpPr>
          <p:cNvPr id="69" name="四角形"/>
          <p:cNvSpPr/>
          <p:nvPr/>
        </p:nvSpPr>
        <p:spPr>
          <a:xfrm>
            <a:off x="222498" y="1714500"/>
            <a:ext cx="9461004" cy="91"/>
          </a:xfrm>
          <a:prstGeom prst="rect">
            <a:avLst/>
          </a:prstGeom>
          <a:ln w="12700">
            <a:solidFill>
              <a:srgbClr val="998074">
                <a:alpha val="75000"/>
              </a:srgbClr>
            </a:solidFill>
            <a:miter lim="400000"/>
          </a:ln>
        </p:spPr>
        <p:txBody>
          <a:bodyPr lIns="35719" tIns="35719" rIns="35719" bIns="35719" anchor="ctr"/>
          <a:lstStyle/>
          <a:p>
            <a:pPr defTabSz="321457" fontAlgn="auto">
              <a:spcBef>
                <a:spcPts val="0"/>
              </a:spcBef>
              <a:spcAft>
                <a:spcPts val="0"/>
              </a:spcAft>
              <a:defRPr sz="1200">
                <a:solidFill>
                  <a:srgbClr val="000000"/>
                </a:solidFill>
                <a:latin typeface="ヒラギノ角ゴ ProN W3"/>
                <a:ea typeface="ヒラギノ角ゴ ProN W3"/>
                <a:cs typeface="ヒラギノ角ゴ ProN W3"/>
                <a:sym typeface="ヒラギノ角ゴ ProN W3"/>
              </a:defRPr>
            </a:pPr>
            <a:endParaRPr sz="844">
              <a:solidFill>
                <a:srgbClr val="000000"/>
              </a:solidFill>
              <a:latin typeface="ヒラギノ角ゴ ProN W3"/>
              <a:ea typeface="ヒラギノ角ゴ ProN W3"/>
              <a:cs typeface="ヒラギノ角ゴ ProN W3"/>
              <a:sym typeface="ヒラギノ角ゴ ProN W3"/>
            </a:endParaRPr>
          </a:p>
        </p:txBody>
      </p:sp>
      <p:sp>
        <p:nvSpPr>
          <p:cNvPr id="70" name="タイトルテキスト"/>
          <p:cNvSpPr txBox="1">
            <a:spLocks noGrp="1"/>
          </p:cNvSpPr>
          <p:nvPr>
            <p:ph type="title"/>
          </p:nvPr>
        </p:nvSpPr>
        <p:spPr>
          <a:prstGeom prst="rect">
            <a:avLst/>
          </a:prstGeom>
        </p:spPr>
        <p:txBody>
          <a:bodyPr/>
          <a:lstStyle/>
          <a:p>
            <a:r>
              <a:t>タイトルテキスト</a:t>
            </a:r>
          </a:p>
        </p:txBody>
      </p:sp>
      <p:sp>
        <p:nvSpPr>
          <p:cNvPr id="71" name="本文レベル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72"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64477094"/>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79" name="イメージ"/>
          <p:cNvSpPr>
            <a:spLocks noGrp="1"/>
          </p:cNvSpPr>
          <p:nvPr>
            <p:ph type="pic" idx="13"/>
          </p:nvPr>
        </p:nvSpPr>
        <p:spPr>
          <a:xfrm>
            <a:off x="4579250" y="1543406"/>
            <a:ext cx="7255372" cy="4591290"/>
          </a:xfrm>
          <a:prstGeom prst="rect">
            <a:avLst/>
          </a:prstGeom>
          <a:ln w="9525">
            <a:round/>
          </a:ln>
        </p:spPr>
        <p:txBody>
          <a:bodyPr lIns="91439" tIns="45719" rIns="91439" bIns="45719" anchor="t">
            <a:noAutofit/>
          </a:bodyPr>
          <a:lstStyle/>
          <a:p>
            <a:endParaRPr/>
          </a:p>
        </p:txBody>
      </p:sp>
      <p:sp>
        <p:nvSpPr>
          <p:cNvPr id="80" name="タイトルテキスト"/>
          <p:cNvSpPr txBox="1">
            <a:spLocks noGrp="1"/>
          </p:cNvSpPr>
          <p:nvPr>
            <p:ph type="title"/>
          </p:nvPr>
        </p:nvSpPr>
        <p:spPr>
          <a:prstGeom prst="rect">
            <a:avLst/>
          </a:prstGeom>
        </p:spPr>
        <p:txBody>
          <a:bodyPr/>
          <a:lstStyle/>
          <a:p>
            <a:r>
              <a:t>タイトルテキスト</a:t>
            </a:r>
          </a:p>
        </p:txBody>
      </p:sp>
      <p:sp>
        <p:nvSpPr>
          <p:cNvPr id="81" name="本文レベル1…"/>
          <p:cNvSpPr txBox="1">
            <a:spLocks noGrp="1"/>
          </p:cNvSpPr>
          <p:nvPr>
            <p:ph type="body" sz="half" idx="1"/>
          </p:nvPr>
        </p:nvSpPr>
        <p:spPr>
          <a:xfrm>
            <a:off x="648147" y="2053829"/>
            <a:ext cx="4121051" cy="4250531"/>
          </a:xfrm>
          <a:prstGeom prst="rect">
            <a:avLst/>
          </a:prstGeom>
        </p:spPr>
        <p:txBody>
          <a:bodyPr/>
          <a:lstStyle>
            <a:lvl1pPr marL="267881" indent="-267881">
              <a:spcBef>
                <a:spcPts val="2320"/>
              </a:spcBef>
              <a:buBlip>
                <a:blip r:embed="rId2"/>
              </a:buBlip>
              <a:defRPr sz="2320"/>
            </a:lvl1pPr>
            <a:lvl2pPr marL="535762" indent="-267881">
              <a:spcBef>
                <a:spcPts val="2320"/>
              </a:spcBef>
              <a:buBlip>
                <a:blip r:embed="rId2"/>
              </a:buBlip>
              <a:defRPr sz="2320"/>
            </a:lvl2pPr>
            <a:lvl3pPr marL="803643" indent="-267881">
              <a:spcBef>
                <a:spcPts val="2320"/>
              </a:spcBef>
              <a:buBlip>
                <a:blip r:embed="rId2"/>
              </a:buBlip>
              <a:defRPr sz="2320"/>
            </a:lvl3pPr>
            <a:lvl4pPr marL="1071524" indent="-267881">
              <a:spcBef>
                <a:spcPts val="2320"/>
              </a:spcBef>
              <a:buBlip>
                <a:blip r:embed="rId2"/>
              </a:buBlip>
              <a:defRPr sz="2320"/>
            </a:lvl4pPr>
            <a:lvl5pPr marL="1339406" indent="-267881">
              <a:spcBef>
                <a:spcPts val="2320"/>
              </a:spcBef>
              <a:buBlip>
                <a:blip r:embed="rId2"/>
              </a:buBlip>
              <a:defRPr sz="2320"/>
            </a:lvl5pPr>
          </a:lstStyle>
          <a:p>
            <a:r>
              <a:t>本文レベル1</a:t>
            </a:r>
          </a:p>
          <a:p>
            <a:pPr lvl="1"/>
            <a:r>
              <a:t>本文レベル2</a:t>
            </a:r>
          </a:p>
          <a:p>
            <a:pPr lvl="2"/>
            <a:r>
              <a:t>本文レベル3</a:t>
            </a:r>
          </a:p>
          <a:p>
            <a:pPr lvl="3"/>
            <a:r>
              <a:t>本文レベル4</a:t>
            </a:r>
          </a:p>
          <a:p>
            <a:pPr lvl="4"/>
            <a:r>
              <a:t>本文レベル5</a:t>
            </a:r>
          </a:p>
        </p:txBody>
      </p:sp>
      <p:sp>
        <p:nvSpPr>
          <p:cNvPr id="82"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11395476"/>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箇条書き">
    <p:spTree>
      <p:nvGrpSpPr>
        <p:cNvPr id="1" name=""/>
        <p:cNvGrpSpPr/>
        <p:nvPr/>
      </p:nvGrpSpPr>
      <p:grpSpPr>
        <a:xfrm>
          <a:off x="0" y="0"/>
          <a:ext cx="0" cy="0"/>
          <a:chOff x="0" y="0"/>
          <a:chExt cx="0" cy="0"/>
        </a:xfrm>
      </p:grpSpPr>
      <p:sp>
        <p:nvSpPr>
          <p:cNvPr id="89" name="本文レベル1…"/>
          <p:cNvSpPr txBox="1">
            <a:spLocks noGrp="1"/>
          </p:cNvSpPr>
          <p:nvPr>
            <p:ph type="body" idx="1"/>
          </p:nvPr>
        </p:nvSpPr>
        <p:spPr>
          <a:xfrm>
            <a:off x="648147" y="589361"/>
            <a:ext cx="8609707" cy="5679281"/>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90"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52878650"/>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画像（3点）">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7" name="イメージ"/>
          <p:cNvSpPr>
            <a:spLocks noGrp="1"/>
          </p:cNvSpPr>
          <p:nvPr>
            <p:ph type="pic" sz="quarter" idx="13"/>
          </p:nvPr>
        </p:nvSpPr>
        <p:spPr>
          <a:xfrm>
            <a:off x="5011043" y="3661172"/>
            <a:ext cx="4316532" cy="2656328"/>
          </a:xfrm>
          <a:prstGeom prst="rect">
            <a:avLst/>
          </a:prstGeom>
          <a:ln w="9525">
            <a:round/>
          </a:ln>
        </p:spPr>
        <p:txBody>
          <a:bodyPr lIns="91439" tIns="45719" rIns="91439" bIns="45719" anchor="t">
            <a:noAutofit/>
          </a:bodyPr>
          <a:lstStyle/>
          <a:p>
            <a:endParaRPr/>
          </a:p>
        </p:txBody>
      </p:sp>
      <p:sp>
        <p:nvSpPr>
          <p:cNvPr id="98" name="イメージ"/>
          <p:cNvSpPr>
            <a:spLocks noGrp="1"/>
          </p:cNvSpPr>
          <p:nvPr>
            <p:ph type="pic" sz="quarter" idx="14"/>
          </p:nvPr>
        </p:nvSpPr>
        <p:spPr>
          <a:xfrm>
            <a:off x="5107782" y="696516"/>
            <a:ext cx="4063008" cy="2500313"/>
          </a:xfrm>
          <a:prstGeom prst="rect">
            <a:avLst/>
          </a:prstGeom>
          <a:ln w="9525">
            <a:round/>
          </a:ln>
        </p:spPr>
        <p:txBody>
          <a:bodyPr lIns="91439" tIns="45719" rIns="91439" bIns="45719" anchor="t">
            <a:noAutofit/>
          </a:bodyPr>
          <a:lstStyle/>
          <a:p>
            <a:endParaRPr/>
          </a:p>
        </p:txBody>
      </p:sp>
      <p:sp>
        <p:nvSpPr>
          <p:cNvPr id="99" name="イメージ"/>
          <p:cNvSpPr>
            <a:spLocks noGrp="1"/>
          </p:cNvSpPr>
          <p:nvPr>
            <p:ph type="pic" sz="half" idx="15"/>
          </p:nvPr>
        </p:nvSpPr>
        <p:spPr>
          <a:xfrm>
            <a:off x="831950" y="696517"/>
            <a:ext cx="3946922" cy="5464969"/>
          </a:xfrm>
          <a:prstGeom prst="rect">
            <a:avLst/>
          </a:prstGeom>
          <a:ln w="9525">
            <a:round/>
          </a:ln>
        </p:spPr>
        <p:txBody>
          <a:bodyPr lIns="91439" tIns="45719" rIns="91439" bIns="45719" anchor="t">
            <a:noAutofit/>
          </a:bodyPr>
          <a:lstStyle/>
          <a:p>
            <a:endParaRPr/>
          </a:p>
        </p:txBody>
      </p:sp>
      <p:sp>
        <p:nvSpPr>
          <p:cNvPr id="100" name="スライド番号"/>
          <p:cNvSpPr txBox="1">
            <a:spLocks noGrp="1"/>
          </p:cNvSpPr>
          <p:nvPr>
            <p:ph type="sldNum" sz="quarter" idx="2"/>
          </p:nvPr>
        </p:nvSpPr>
        <p:spPr>
          <a:prstGeom prst="rect">
            <a:avLst/>
          </a:prstGeom>
          <a:noFill/>
        </p:spPr>
        <p:txBody>
          <a:bodyPr/>
          <a:lstStyle>
            <a:lvl1pPr>
              <a:defRPr>
                <a:solidFill>
                  <a:srgbClr val="FAEFE0"/>
                </a:solidFill>
              </a:defRPr>
            </a:lvl1pPr>
          </a:lstStyle>
          <a:p>
            <a:fld id="{86CB4B4D-7CA3-9044-876B-883B54F8677D}" type="slidenum">
              <a:rPr/>
              <a:pPr/>
              <a:t>‹#›</a:t>
            </a:fld>
            <a:endParaRPr/>
          </a:p>
        </p:txBody>
      </p:sp>
    </p:spTree>
    <p:extLst>
      <p:ext uri="{BB962C8B-B14F-4D97-AF65-F5344CB8AC3E}">
        <p14:creationId xmlns:p14="http://schemas.microsoft.com/office/powerpoint/2010/main" val="1575953623"/>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引用">
    <p:spTree>
      <p:nvGrpSpPr>
        <p:cNvPr id="1" name=""/>
        <p:cNvGrpSpPr/>
        <p:nvPr/>
      </p:nvGrpSpPr>
      <p:grpSpPr>
        <a:xfrm>
          <a:off x="0" y="0"/>
          <a:ext cx="0" cy="0"/>
          <a:chOff x="0" y="0"/>
          <a:chExt cx="0" cy="0"/>
        </a:xfrm>
      </p:grpSpPr>
      <p:sp>
        <p:nvSpPr>
          <p:cNvPr id="107" name="–Johnny Appleseed"/>
          <p:cNvSpPr>
            <a:spLocks noGrp="1"/>
          </p:cNvSpPr>
          <p:nvPr>
            <p:ph type="body" sz="quarter" idx="13"/>
          </p:nvPr>
        </p:nvSpPr>
        <p:spPr>
          <a:xfrm>
            <a:off x="967384" y="4473773"/>
            <a:ext cx="7971235" cy="495328"/>
          </a:xfrm>
          <a:prstGeom prst="rect">
            <a:avLst/>
          </a:prstGeom>
        </p:spPr>
        <p:txBody>
          <a:bodyPr anchor="t">
            <a:spAutoFit/>
          </a:bodyPr>
          <a:lstStyle>
            <a:lvl1pPr marL="0" indent="0" algn="ctr">
              <a:spcBef>
                <a:spcPts val="0"/>
              </a:spcBef>
              <a:buSzTx/>
              <a:buNone/>
              <a:defRPr sz="2320" i="1"/>
            </a:lvl1pPr>
          </a:lstStyle>
          <a:p>
            <a:r>
              <a:t>–Johnny Appleseed</a:t>
            </a:r>
          </a:p>
        </p:txBody>
      </p:sp>
      <p:sp>
        <p:nvSpPr>
          <p:cNvPr id="108" name="“ここに引用を入力してください。”"/>
          <p:cNvSpPr>
            <a:spLocks noGrp="1"/>
          </p:cNvSpPr>
          <p:nvPr>
            <p:ph type="body" sz="quarter" idx="14"/>
          </p:nvPr>
        </p:nvSpPr>
        <p:spPr>
          <a:xfrm>
            <a:off x="967384" y="2993813"/>
            <a:ext cx="7971235" cy="495328"/>
          </a:xfrm>
          <a:prstGeom prst="rect">
            <a:avLst/>
          </a:prstGeom>
        </p:spPr>
        <p:txBody>
          <a:bodyPr>
            <a:spAutoFit/>
          </a:bodyPr>
          <a:lstStyle>
            <a:lvl1pPr marL="0" indent="0" algn="ctr">
              <a:spcBef>
                <a:spcPts val="2320"/>
              </a:spcBef>
              <a:buSzTx/>
              <a:buNone/>
              <a:defRPr sz="2320"/>
            </a:lvl1pPr>
          </a:lstStyle>
          <a:p>
            <a:r>
              <a:t>“ここに引用を入力してください。”</a:t>
            </a:r>
          </a:p>
        </p:txBody>
      </p:sp>
      <p:sp>
        <p:nvSpPr>
          <p:cNvPr id="109"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51192748"/>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24"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76162758"/>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タイトル &amp; 箇条書き">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1" name="funtheme_star-small_white.png" descr="funtheme_star-small_whit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5140" y="214313"/>
            <a:ext cx="880319" cy="794742"/>
          </a:xfrm>
          <a:prstGeom prst="rect">
            <a:avLst/>
          </a:prstGeom>
          <a:ln w="12700">
            <a:miter lim="400000"/>
          </a:ln>
        </p:spPr>
      </p:pic>
      <p:pic>
        <p:nvPicPr>
          <p:cNvPr id="132" name="funtheme_star_white.png" descr="funtheme_star_whit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237" y="5456039"/>
            <a:ext cx="1228576" cy="1098352"/>
          </a:xfrm>
          <a:prstGeom prst="rect">
            <a:avLst/>
          </a:prstGeom>
          <a:ln w="12700">
            <a:miter lim="400000"/>
          </a:ln>
        </p:spPr>
      </p:pic>
      <p:sp>
        <p:nvSpPr>
          <p:cNvPr id="133" name="タイトルテキスト"/>
          <p:cNvSpPr txBox="1">
            <a:spLocks noGrp="1"/>
          </p:cNvSpPr>
          <p:nvPr>
            <p:ph type="title"/>
          </p:nvPr>
        </p:nvSpPr>
        <p:spPr>
          <a:xfrm>
            <a:off x="290216" y="71439"/>
            <a:ext cx="9006334" cy="1285875"/>
          </a:xfrm>
          <a:prstGeom prst="rect">
            <a:avLst/>
          </a:prstGeom>
        </p:spPr>
        <p:txBody>
          <a:bodyPr/>
          <a:lstStyle>
            <a:lvl1pPr>
              <a:defRPr sz="5906" cap="none">
                <a:solidFill>
                  <a:srgbClr val="0433FF"/>
                </a:solidFill>
                <a:latin typeface="ＭＳ 明朝"/>
                <a:ea typeface="ＭＳ 明朝"/>
                <a:cs typeface="ＭＳ 明朝"/>
                <a:sym typeface="ＭＳ 明朝"/>
              </a:defRPr>
            </a:lvl1pPr>
          </a:lstStyle>
          <a:p>
            <a:r>
              <a:t>タイトルテキスト</a:t>
            </a:r>
          </a:p>
        </p:txBody>
      </p:sp>
      <p:sp>
        <p:nvSpPr>
          <p:cNvPr id="134" name="本文レベル1…"/>
          <p:cNvSpPr txBox="1">
            <a:spLocks noGrp="1"/>
          </p:cNvSpPr>
          <p:nvPr>
            <p:ph type="body" idx="1"/>
          </p:nvPr>
        </p:nvSpPr>
        <p:spPr>
          <a:xfrm>
            <a:off x="280542" y="1455539"/>
            <a:ext cx="9431982" cy="5322094"/>
          </a:xfrm>
          <a:prstGeom prst="rect">
            <a:avLst/>
          </a:prstGeom>
        </p:spPr>
        <p:txBody>
          <a:bodyPr/>
          <a:lstStyle>
            <a:lvl1pPr marL="633356" indent="-401192">
              <a:lnSpc>
                <a:spcPct val="80000"/>
              </a:lnSpc>
              <a:spcBef>
                <a:spcPts val="844"/>
              </a:spcBef>
              <a:buSzPct val="40000"/>
              <a:buBlip>
                <a:blip r:embed="rId5"/>
              </a:buBlip>
              <a:defRPr sz="3375">
                <a:solidFill>
                  <a:srgbClr val="000000"/>
                </a:solidFill>
                <a:latin typeface="ＭＳ ゴシック"/>
                <a:ea typeface="ＭＳ ゴシック"/>
                <a:cs typeface="ＭＳ ゴシック"/>
                <a:sym typeface="ＭＳ ゴシック"/>
              </a:defRPr>
            </a:lvl1pPr>
            <a:lvl2pPr marL="872938" indent="-372893">
              <a:lnSpc>
                <a:spcPct val="80000"/>
              </a:lnSpc>
              <a:spcBef>
                <a:spcPts val="844"/>
              </a:spcBef>
              <a:buSzPct val="40000"/>
              <a:buBlip>
                <a:blip r:embed="rId5"/>
              </a:buBlip>
              <a:defRPr sz="2953">
                <a:solidFill>
                  <a:srgbClr val="000000"/>
                </a:solidFill>
                <a:latin typeface="ＭＳ ゴシック"/>
                <a:ea typeface="ＭＳ ゴシック"/>
                <a:cs typeface="ＭＳ ゴシック"/>
                <a:sym typeface="ＭＳ ゴシック"/>
              </a:defRPr>
            </a:lvl2pPr>
            <a:lvl3pPr marL="1112519" indent="-344594">
              <a:lnSpc>
                <a:spcPct val="80000"/>
              </a:lnSpc>
              <a:spcBef>
                <a:spcPts val="844"/>
              </a:spcBef>
              <a:buSzPct val="40000"/>
              <a:buBlip>
                <a:blip r:embed="rId5"/>
              </a:buBlip>
              <a:defRPr sz="2531">
                <a:solidFill>
                  <a:srgbClr val="000000"/>
                </a:solidFill>
                <a:latin typeface="ＭＳ ゴシック"/>
                <a:ea typeface="ＭＳ ゴシック"/>
                <a:cs typeface="ＭＳ ゴシック"/>
                <a:sym typeface="ＭＳ ゴシック"/>
              </a:defRPr>
            </a:lvl3pPr>
            <a:lvl4pPr marL="1398259" indent="-344594">
              <a:lnSpc>
                <a:spcPct val="80000"/>
              </a:lnSpc>
              <a:spcBef>
                <a:spcPts val="844"/>
              </a:spcBef>
              <a:buSzPct val="40000"/>
              <a:buBlip>
                <a:blip r:embed="rId5"/>
              </a:buBlip>
              <a:defRPr sz="2531">
                <a:solidFill>
                  <a:srgbClr val="000000"/>
                </a:solidFill>
                <a:latin typeface="ＭＳ ゴシック"/>
                <a:ea typeface="ＭＳ ゴシック"/>
                <a:cs typeface="ＭＳ ゴシック"/>
                <a:sym typeface="ＭＳ ゴシック"/>
              </a:defRPr>
            </a:lvl4pPr>
            <a:lvl5pPr marL="1666140" indent="-344594">
              <a:lnSpc>
                <a:spcPct val="80000"/>
              </a:lnSpc>
              <a:spcBef>
                <a:spcPts val="844"/>
              </a:spcBef>
              <a:buSzPct val="40000"/>
              <a:buBlip>
                <a:blip r:embed="rId5"/>
              </a:buBlip>
              <a:defRPr sz="2531">
                <a:solidFill>
                  <a:srgbClr val="000000"/>
                </a:solidFill>
                <a:latin typeface="ＭＳ ゴシック"/>
                <a:ea typeface="ＭＳ ゴシック"/>
                <a:cs typeface="ＭＳ ゴシック"/>
                <a:sym typeface="ＭＳ ゴシック"/>
              </a:defRPr>
            </a:lvl5pPr>
          </a:lstStyle>
          <a:p>
            <a:r>
              <a:t>本文レベル1</a:t>
            </a:r>
          </a:p>
          <a:p>
            <a:pPr lvl="1"/>
            <a:r>
              <a:t>本文レベル2</a:t>
            </a:r>
          </a:p>
          <a:p>
            <a:pPr lvl="2"/>
            <a:r>
              <a:t>本文レベル3</a:t>
            </a:r>
          </a:p>
          <a:p>
            <a:pPr lvl="3"/>
            <a:r>
              <a:t>本文レベル4</a:t>
            </a:r>
          </a:p>
          <a:p>
            <a:pPr lvl="4"/>
            <a:r>
              <a:t>本文レベル5</a:t>
            </a:r>
          </a:p>
        </p:txBody>
      </p:sp>
      <p:sp>
        <p:nvSpPr>
          <p:cNvPr id="135" name="スライド番号"/>
          <p:cNvSpPr txBox="1">
            <a:spLocks noGrp="1"/>
          </p:cNvSpPr>
          <p:nvPr>
            <p:ph type="sldNum" sz="quarter" idx="2"/>
          </p:nvPr>
        </p:nvSpPr>
        <p:spPr>
          <a:xfrm>
            <a:off x="4680273" y="6286500"/>
            <a:ext cx="527489" cy="881523"/>
          </a:xfrm>
          <a:prstGeom prst="rect">
            <a:avLst/>
          </a:prstGeom>
          <a:noFill/>
        </p:spPr>
        <p:txBody>
          <a:bodyPr wrap="square"/>
          <a:lstStyle>
            <a:lvl1pPr>
              <a:defRPr sz="2531">
                <a:solidFill>
                  <a:srgbClr val="000000"/>
                </a:solidFill>
                <a:latin typeface="Savoye LET Plain:1.0"/>
                <a:ea typeface="Savoye LET Plain:1.0"/>
                <a:cs typeface="Savoye LET Plain:1.0"/>
                <a:sym typeface="Savoye LET Plain:1.0"/>
              </a:defRPr>
            </a:lvl1pPr>
          </a:lstStyle>
          <a:p>
            <a:fld id="{86CB4B4D-7CA3-9044-876B-883B54F8677D}" type="slidenum">
              <a:rPr/>
              <a:pPr/>
              <a:t>‹#›</a:t>
            </a:fld>
            <a:endParaRPr/>
          </a:p>
        </p:txBody>
      </p:sp>
    </p:spTree>
    <p:extLst>
      <p:ext uri="{BB962C8B-B14F-4D97-AF65-F5344CB8AC3E}">
        <p14:creationId xmlns:p14="http://schemas.microsoft.com/office/powerpoint/2010/main" val="4025574686"/>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タイトル（中央） コピー 35">
    <p:bg>
      <p:bgPr>
        <a:solidFill>
          <a:srgbClr val="FFFFFF"/>
        </a:solidFill>
        <a:effectLst/>
      </p:bgPr>
    </p:bg>
    <p:spTree>
      <p:nvGrpSpPr>
        <p:cNvPr id="1" name=""/>
        <p:cNvGrpSpPr/>
        <p:nvPr/>
      </p:nvGrpSpPr>
      <p:grpSpPr>
        <a:xfrm>
          <a:off x="0" y="0"/>
          <a:ext cx="0" cy="0"/>
          <a:chOff x="0" y="0"/>
          <a:chExt cx="0" cy="0"/>
        </a:xfrm>
      </p:grpSpPr>
      <p:sp>
        <p:nvSpPr>
          <p:cNvPr id="142" name="タイトルテキスト"/>
          <p:cNvSpPr txBox="1">
            <a:spLocks noGrp="1"/>
          </p:cNvSpPr>
          <p:nvPr>
            <p:ph type="title"/>
          </p:nvPr>
        </p:nvSpPr>
        <p:spPr>
          <a:xfrm>
            <a:off x="164456" y="2759275"/>
            <a:ext cx="9567416" cy="1339453"/>
          </a:xfrm>
          <a:prstGeom prst="rect">
            <a:avLst/>
          </a:prstGeom>
          <a:solidFill>
            <a:srgbClr val="FFFB00"/>
          </a:solidFill>
        </p:spPr>
        <p:txBody>
          <a:bodyPr>
            <a:noAutofit/>
          </a:bodyPr>
          <a:lstStyle>
            <a:lvl1pPr>
              <a:lnSpc>
                <a:spcPct val="100000"/>
              </a:lnSpc>
              <a:defRPr sz="5554" cap="none">
                <a:latin typeface="Futura Bold"/>
                <a:ea typeface="Futura Bold"/>
                <a:cs typeface="Futura Bold"/>
                <a:sym typeface="Futura Bold"/>
              </a:defRPr>
            </a:lvl1pPr>
          </a:lstStyle>
          <a:p>
            <a:r>
              <a:t>タイトルテキスト</a:t>
            </a:r>
          </a:p>
        </p:txBody>
      </p:sp>
      <p:sp>
        <p:nvSpPr>
          <p:cNvPr id="143" name="スライド番号"/>
          <p:cNvSpPr txBox="1">
            <a:spLocks noGrp="1"/>
          </p:cNvSpPr>
          <p:nvPr>
            <p:ph type="sldNum" sz="quarter" idx="2"/>
          </p:nvPr>
        </p:nvSpPr>
        <p:spPr>
          <a:xfrm>
            <a:off x="4817566" y="6482954"/>
            <a:ext cx="347852" cy="297389"/>
          </a:xfrm>
          <a:prstGeom prst="rect">
            <a:avLst/>
          </a:prstGeom>
          <a:noFill/>
        </p:spPr>
        <p:txBody>
          <a:bodyPr/>
          <a:lstStyle>
            <a:lvl1pPr>
              <a:defRPr>
                <a:solidFill>
                  <a:srgbClr val="000000"/>
                </a:solidFill>
                <a:latin typeface="Palatino"/>
                <a:ea typeface="Palatino"/>
                <a:cs typeface="Palatino"/>
                <a:sym typeface="Palatino"/>
              </a:defRPr>
            </a:lvl1pPr>
          </a:lstStyle>
          <a:p>
            <a:fld id="{86CB4B4D-7CA3-9044-876B-883B54F8677D}" type="slidenum">
              <a:rPr/>
              <a:pPr/>
              <a:t>‹#›</a:t>
            </a:fld>
            <a:endParaRPr/>
          </a:p>
        </p:txBody>
      </p:sp>
    </p:spTree>
    <p:extLst>
      <p:ext uri="{BB962C8B-B14F-4D97-AF65-F5344CB8AC3E}">
        <p14:creationId xmlns:p14="http://schemas.microsoft.com/office/powerpoint/2010/main" val="195834379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95300" y="1600206"/>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0963CA1E-B135-4BAB-BA13-EBA2B87449E1}" type="datetime1">
              <a:rPr lang="ja-JP" altLang="en-US" smtClean="0">
                <a:solidFill>
                  <a:prstClr val="black"/>
                </a:solidFill>
              </a:rPr>
              <a:pPr>
                <a:defRPr/>
              </a:pPr>
              <a:t>2021/1/15</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B1C996-B776-41C9-BCF7-CBF6A153BC7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4397069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1_タイトル（中央）">
    <p:bg>
      <p:bgPr>
        <a:solidFill>
          <a:srgbClr val="FFFFFF"/>
        </a:solidFill>
        <a:effectLst/>
      </p:bgPr>
    </p:bg>
    <p:spTree>
      <p:nvGrpSpPr>
        <p:cNvPr id="1" name=""/>
        <p:cNvGrpSpPr/>
        <p:nvPr/>
      </p:nvGrpSpPr>
      <p:grpSpPr>
        <a:xfrm>
          <a:off x="0" y="0"/>
          <a:ext cx="0" cy="0"/>
          <a:chOff x="0" y="0"/>
          <a:chExt cx="0" cy="0"/>
        </a:xfrm>
      </p:grpSpPr>
      <p:sp>
        <p:nvSpPr>
          <p:cNvPr id="150" name="タイトルテキスト"/>
          <p:cNvSpPr txBox="1">
            <a:spLocks noGrp="1"/>
          </p:cNvSpPr>
          <p:nvPr>
            <p:ph type="title"/>
          </p:nvPr>
        </p:nvSpPr>
        <p:spPr>
          <a:xfrm>
            <a:off x="164456" y="2759275"/>
            <a:ext cx="9567416" cy="1339453"/>
          </a:xfrm>
          <a:prstGeom prst="rect">
            <a:avLst/>
          </a:prstGeom>
          <a:solidFill>
            <a:srgbClr val="E4589C"/>
          </a:solidFill>
        </p:spPr>
        <p:txBody>
          <a:bodyPr/>
          <a:lstStyle>
            <a:lvl1pPr>
              <a:lnSpc>
                <a:spcPct val="70000"/>
              </a:lnSpc>
              <a:defRPr sz="5554" cap="none">
                <a:solidFill>
                  <a:srgbClr val="FFFFFF"/>
                </a:solidFill>
                <a:latin typeface="Futura"/>
                <a:ea typeface="Futura"/>
                <a:cs typeface="Futura"/>
                <a:sym typeface="Futura"/>
              </a:defRPr>
            </a:lvl1pPr>
          </a:lstStyle>
          <a:p>
            <a:r>
              <a:t>タイトルテキスト</a:t>
            </a:r>
          </a:p>
        </p:txBody>
      </p:sp>
      <p:sp>
        <p:nvSpPr>
          <p:cNvPr id="151" name="スライド番号"/>
          <p:cNvSpPr txBox="1">
            <a:spLocks noGrp="1"/>
          </p:cNvSpPr>
          <p:nvPr>
            <p:ph type="sldNum" sz="quarter" idx="2"/>
          </p:nvPr>
        </p:nvSpPr>
        <p:spPr>
          <a:xfrm>
            <a:off x="4817566" y="6482954"/>
            <a:ext cx="347852" cy="297389"/>
          </a:xfrm>
          <a:prstGeom prst="rect">
            <a:avLst/>
          </a:prstGeom>
          <a:noFill/>
        </p:spPr>
        <p:txBody>
          <a:bodyPr/>
          <a:lstStyle>
            <a:lvl1pPr>
              <a:defRPr>
                <a:solidFill>
                  <a:srgbClr val="000000"/>
                </a:solidFill>
                <a:latin typeface="Palatino"/>
                <a:ea typeface="Palatino"/>
                <a:cs typeface="Palatino"/>
                <a:sym typeface="Palatino"/>
              </a:defRPr>
            </a:lvl1pPr>
          </a:lstStyle>
          <a:p>
            <a:fld id="{86CB4B4D-7CA3-9044-876B-883B54F8677D}" type="slidenum">
              <a:rPr/>
              <a:pPr/>
              <a:t>‹#›</a:t>
            </a:fld>
            <a:endParaRPr/>
          </a:p>
        </p:txBody>
      </p:sp>
    </p:spTree>
    <p:extLst>
      <p:ext uri="{BB962C8B-B14F-4D97-AF65-F5344CB8AC3E}">
        <p14:creationId xmlns:p14="http://schemas.microsoft.com/office/powerpoint/2010/main" val="179400376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1_タイトル &amp; 箇条書き">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8" name="タイトルテキスト"/>
          <p:cNvSpPr txBox="1">
            <a:spLocks noGrp="1"/>
          </p:cNvSpPr>
          <p:nvPr>
            <p:ph type="title"/>
          </p:nvPr>
        </p:nvSpPr>
        <p:spPr>
          <a:xfrm>
            <a:off x="-29021" y="107156"/>
            <a:ext cx="9857631" cy="678656"/>
          </a:xfrm>
          <a:prstGeom prst="rect">
            <a:avLst/>
          </a:prstGeom>
        </p:spPr>
        <p:txBody>
          <a:bodyPr lIns="0" tIns="0" rIns="0" bIns="0">
            <a:noAutofit/>
          </a:bodyPr>
          <a:lstStyle>
            <a:lvl1pPr defTabSz="321457">
              <a:lnSpc>
                <a:spcPct val="50000"/>
              </a:lnSpc>
              <a:spcBef>
                <a:spcPts val="1406"/>
              </a:spcBef>
              <a:defRPr sz="4500" b="1" cap="none">
                <a:solidFill>
                  <a:srgbClr val="363929"/>
                </a:solidFill>
                <a:latin typeface="Optima"/>
                <a:ea typeface="Optima"/>
                <a:cs typeface="Optima"/>
                <a:sym typeface="Optima"/>
              </a:defRPr>
            </a:lvl1pPr>
          </a:lstStyle>
          <a:p>
            <a:r>
              <a:t>タイトルテキスト</a:t>
            </a:r>
          </a:p>
        </p:txBody>
      </p:sp>
      <p:sp>
        <p:nvSpPr>
          <p:cNvPr id="159" name="本文レベル1…"/>
          <p:cNvSpPr txBox="1">
            <a:spLocks noGrp="1"/>
          </p:cNvSpPr>
          <p:nvPr>
            <p:ph type="body" idx="1"/>
          </p:nvPr>
        </p:nvSpPr>
        <p:spPr>
          <a:xfrm>
            <a:off x="-9674" y="785814"/>
            <a:ext cx="9828610" cy="5795367"/>
          </a:xfrm>
          <a:prstGeom prst="rect">
            <a:avLst/>
          </a:prstGeom>
        </p:spPr>
        <p:txBody>
          <a:bodyPr>
            <a:noAutofit/>
          </a:bodyPr>
          <a:lstStyle>
            <a:lvl1pPr marL="499677" indent="-294301" defTabSz="321457">
              <a:lnSpc>
                <a:spcPct val="70000"/>
              </a:lnSpc>
              <a:spcBef>
                <a:spcPts val="1406"/>
              </a:spcBef>
              <a:buSzPct val="125000"/>
              <a:buChar char="•"/>
              <a:defRPr sz="1898" b="1">
                <a:solidFill>
                  <a:srgbClr val="363929"/>
                </a:solidFill>
                <a:latin typeface="Optima"/>
                <a:ea typeface="Optima"/>
                <a:cs typeface="Optima"/>
                <a:sym typeface="Optima"/>
              </a:defRPr>
            </a:lvl1pPr>
            <a:lvl2pPr marL="856852" indent="-294301" defTabSz="321457">
              <a:lnSpc>
                <a:spcPct val="70000"/>
              </a:lnSpc>
              <a:spcBef>
                <a:spcPts val="1406"/>
              </a:spcBef>
              <a:buSzPct val="125000"/>
              <a:buChar char="•"/>
              <a:defRPr sz="1898" b="1">
                <a:solidFill>
                  <a:srgbClr val="363929"/>
                </a:solidFill>
                <a:latin typeface="Optima"/>
                <a:ea typeface="Optima"/>
                <a:cs typeface="Optima"/>
                <a:sym typeface="Optima"/>
              </a:defRPr>
            </a:lvl2pPr>
            <a:lvl3pPr marL="1225932" indent="-294301" defTabSz="321457">
              <a:lnSpc>
                <a:spcPct val="70000"/>
              </a:lnSpc>
              <a:spcBef>
                <a:spcPts val="1406"/>
              </a:spcBef>
              <a:buSzPct val="125000"/>
              <a:buChar char="•"/>
              <a:defRPr sz="1898" b="1">
                <a:solidFill>
                  <a:srgbClr val="363929"/>
                </a:solidFill>
                <a:latin typeface="Optima"/>
                <a:ea typeface="Optima"/>
                <a:cs typeface="Optima"/>
                <a:sym typeface="Optima"/>
              </a:defRPr>
            </a:lvl3pPr>
            <a:lvl4pPr marL="1595013" indent="-294301" defTabSz="321457">
              <a:lnSpc>
                <a:spcPct val="70000"/>
              </a:lnSpc>
              <a:spcBef>
                <a:spcPts val="1406"/>
              </a:spcBef>
              <a:buSzPct val="125000"/>
              <a:buChar char="•"/>
              <a:defRPr sz="1898" b="1">
                <a:solidFill>
                  <a:srgbClr val="363929"/>
                </a:solidFill>
                <a:latin typeface="Optima"/>
                <a:ea typeface="Optima"/>
                <a:cs typeface="Optima"/>
                <a:sym typeface="Optima"/>
              </a:defRPr>
            </a:lvl4pPr>
            <a:lvl5pPr marL="1964094" indent="-294301" defTabSz="321457">
              <a:lnSpc>
                <a:spcPct val="70000"/>
              </a:lnSpc>
              <a:spcBef>
                <a:spcPts val="1406"/>
              </a:spcBef>
              <a:buSzPct val="125000"/>
              <a:buChar char="•"/>
              <a:defRPr sz="1898" b="1">
                <a:solidFill>
                  <a:srgbClr val="363929"/>
                </a:solidFill>
                <a:latin typeface="Optima"/>
                <a:ea typeface="Optima"/>
                <a:cs typeface="Optima"/>
                <a:sym typeface="Optima"/>
              </a:defRPr>
            </a:lvl5pPr>
          </a:lstStyle>
          <a:p>
            <a:r>
              <a:t>本文レベル1</a:t>
            </a:r>
          </a:p>
          <a:p>
            <a:pPr lvl="1"/>
            <a:r>
              <a:t>本文レベル2</a:t>
            </a:r>
          </a:p>
          <a:p>
            <a:pPr lvl="2"/>
            <a:r>
              <a:t>本文レベル3</a:t>
            </a:r>
          </a:p>
          <a:p>
            <a:pPr lvl="3"/>
            <a:r>
              <a:t>本文レベル4</a:t>
            </a:r>
          </a:p>
          <a:p>
            <a:pPr lvl="4"/>
            <a:r>
              <a:t>本文レベル5</a:t>
            </a:r>
          </a:p>
        </p:txBody>
      </p:sp>
      <p:sp>
        <p:nvSpPr>
          <p:cNvPr id="160" name="スライド番号"/>
          <p:cNvSpPr txBox="1">
            <a:spLocks noGrp="1"/>
          </p:cNvSpPr>
          <p:nvPr>
            <p:ph type="sldNum" sz="quarter" idx="2"/>
          </p:nvPr>
        </p:nvSpPr>
        <p:spPr>
          <a:xfrm>
            <a:off x="9178298" y="6447235"/>
            <a:ext cx="424796" cy="362215"/>
          </a:xfrm>
          <a:prstGeom prst="rect">
            <a:avLst/>
          </a:prstGeom>
          <a:noFill/>
        </p:spPr>
        <p:txBody>
          <a:bodyPr/>
          <a:lstStyle>
            <a:lvl1pPr algn="r" defTabSz="321457">
              <a:defRPr sz="1687">
                <a:solidFill>
                  <a:srgbClr val="56533A"/>
                </a:solidFill>
                <a:latin typeface="Optima"/>
                <a:ea typeface="Optima"/>
                <a:cs typeface="Optima"/>
                <a:sym typeface="Optima"/>
              </a:defRPr>
            </a:lvl1pPr>
          </a:lstStyle>
          <a:p>
            <a:fld id="{86CB4B4D-7CA3-9044-876B-883B54F8677D}" type="slidenum">
              <a:rPr/>
              <a:pPr/>
              <a:t>‹#›</a:t>
            </a:fld>
            <a:endParaRPr/>
          </a:p>
        </p:txBody>
      </p:sp>
    </p:spTree>
    <p:extLst>
      <p:ext uri="{BB962C8B-B14F-4D97-AF65-F5344CB8AC3E}">
        <p14:creationId xmlns:p14="http://schemas.microsoft.com/office/powerpoint/2010/main" val="217062718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2_タイトル（中央）">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7" name="タイトルテキスト"/>
          <p:cNvSpPr txBox="1">
            <a:spLocks noGrp="1"/>
          </p:cNvSpPr>
          <p:nvPr>
            <p:ph type="title"/>
          </p:nvPr>
        </p:nvSpPr>
        <p:spPr>
          <a:xfrm>
            <a:off x="967384" y="2178845"/>
            <a:ext cx="7971235" cy="2500313"/>
          </a:xfrm>
          <a:prstGeom prst="rect">
            <a:avLst/>
          </a:prstGeom>
        </p:spPr>
        <p:txBody>
          <a:bodyPr lIns="0" tIns="0" rIns="0" bIns="0">
            <a:noAutofit/>
          </a:bodyPr>
          <a:lstStyle>
            <a:lvl1pPr>
              <a:lnSpc>
                <a:spcPct val="100000"/>
              </a:lnSpc>
              <a:defRPr sz="7734" cap="none">
                <a:solidFill>
                  <a:srgbClr val="FFFFFF"/>
                </a:solidFill>
                <a:latin typeface="Futura Condensed"/>
                <a:ea typeface="Futura Condensed"/>
                <a:cs typeface="Futura Condensed"/>
                <a:sym typeface="Futura Condensed"/>
              </a:defRPr>
            </a:lvl1pPr>
          </a:lstStyle>
          <a:p>
            <a:r>
              <a:t>タイトルテキスト</a:t>
            </a:r>
          </a:p>
        </p:txBody>
      </p:sp>
      <p:sp>
        <p:nvSpPr>
          <p:cNvPr id="168" name="スライド番号"/>
          <p:cNvSpPr txBox="1">
            <a:spLocks noGrp="1"/>
          </p:cNvSpPr>
          <p:nvPr>
            <p:ph type="sldNum" sz="quarter" idx="2"/>
          </p:nvPr>
        </p:nvSpPr>
        <p:spPr>
          <a:xfrm>
            <a:off x="4836914" y="6500814"/>
            <a:ext cx="347852" cy="297389"/>
          </a:xfrm>
          <a:prstGeom prst="rect">
            <a:avLst/>
          </a:prstGeom>
          <a:noFill/>
        </p:spPr>
        <p:txBody>
          <a:bodyPr/>
          <a:lstStyle>
            <a:lvl1pPr>
              <a:defRPr>
                <a:solidFill>
                  <a:srgbClr val="3A5253"/>
                </a:solidFill>
                <a:latin typeface="Futura Condensed"/>
                <a:ea typeface="Futura Condensed"/>
                <a:cs typeface="Futura Condensed"/>
                <a:sym typeface="Futura Condensed"/>
              </a:defRPr>
            </a:lvl1pPr>
          </a:lstStyle>
          <a:p>
            <a:fld id="{86CB4B4D-7CA3-9044-876B-883B54F8677D}" type="slidenum">
              <a:rPr/>
              <a:pPr/>
              <a:t>‹#›</a:t>
            </a:fld>
            <a:endParaRPr/>
          </a:p>
        </p:txBody>
      </p:sp>
    </p:spTree>
    <p:extLst>
      <p:ext uri="{BB962C8B-B14F-4D97-AF65-F5344CB8AC3E}">
        <p14:creationId xmlns:p14="http://schemas.microsoft.com/office/powerpoint/2010/main" val="70825181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1_タイトル &amp; サブタイトル">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83" name="グループ"/>
          <p:cNvGrpSpPr/>
          <p:nvPr/>
        </p:nvGrpSpPr>
        <p:grpSpPr>
          <a:xfrm>
            <a:off x="444997" y="401838"/>
            <a:ext cx="9025681" cy="6036469"/>
            <a:chOff x="0" y="0"/>
            <a:chExt cx="11849100" cy="8585200"/>
          </a:xfrm>
        </p:grpSpPr>
        <p:pic>
          <p:nvPicPr>
            <p:cNvPr id="175" name="Venetian_dingbat_1.png" descr="Venetian_dingbat_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752600" cy="1841500"/>
            </a:xfrm>
            <a:prstGeom prst="rect">
              <a:avLst/>
            </a:prstGeom>
            <a:ln w="12700" cap="flat">
              <a:noFill/>
              <a:miter lim="400000"/>
            </a:ln>
            <a:effectLst>
              <a:outerShdw blurRad="12700" dist="12700" rotWithShape="0">
                <a:srgbClr val="FFFFFF"/>
              </a:outerShdw>
            </a:effectLst>
          </p:spPr>
        </p:pic>
        <p:pic>
          <p:nvPicPr>
            <p:cNvPr id="176" name="Venetian_dingbat_1.png" descr="Venetian_dingbat_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96500" y="0"/>
              <a:ext cx="1752600" cy="1841500"/>
            </a:xfrm>
            <a:prstGeom prst="rect">
              <a:avLst/>
            </a:prstGeom>
            <a:ln w="12700" cap="flat">
              <a:noFill/>
              <a:miter lim="400000"/>
            </a:ln>
            <a:effectLst>
              <a:outerShdw blurRad="12700" dist="12700" rotWithShape="0">
                <a:srgbClr val="FFFFFF"/>
              </a:outerShdw>
            </a:effectLst>
          </p:spPr>
        </p:pic>
        <p:sp>
          <p:nvSpPr>
            <p:cNvPr id="177" name="線"/>
            <p:cNvSpPr/>
            <p:nvPr/>
          </p:nvSpPr>
          <p:spPr>
            <a:xfrm flipH="1">
              <a:off x="11811000" y="1270000"/>
              <a:ext cx="1" cy="6032500"/>
            </a:xfrm>
            <a:prstGeom prst="line">
              <a:avLst/>
            </a:prstGeom>
            <a:noFill/>
            <a:ln w="12700" cap="flat">
              <a:solidFill>
                <a:srgbClr val="D1C9A7">
                  <a:alpha val="85000"/>
                </a:srgbClr>
              </a:solidFill>
              <a:prstDash val="solid"/>
              <a:miter lim="400000"/>
            </a:ln>
            <a:effectLst>
              <a:outerShdw blurRad="12700" dist="12700" rotWithShape="0">
                <a:srgbClr val="D1C9A7">
                  <a:alpha val="42500"/>
                </a:srgbClr>
              </a:outerShdw>
            </a:effectLst>
          </p:spPr>
          <p:txBody>
            <a:bodyPr wrap="square" lIns="0" tIns="0" rIns="0" bIns="0" numCol="1" anchor="t">
              <a:noAutofit/>
            </a:bodyPr>
            <a:lstStyle/>
            <a:p>
              <a:pPr defTabSz="321457" fontAlgn="auto">
                <a:spcBef>
                  <a:spcPts val="0"/>
                </a:spcBef>
                <a:spcAft>
                  <a:spcPts val="0"/>
                </a:spcAft>
                <a:defRPr sz="1200">
                  <a:solidFill>
                    <a:srgbClr val="000000"/>
                  </a:solidFill>
                  <a:latin typeface="ヒラギノ角ゴ ProN W3"/>
                  <a:ea typeface="ヒラギノ角ゴ ProN W3"/>
                  <a:cs typeface="ヒラギノ角ゴ ProN W3"/>
                  <a:sym typeface="ヒラギノ角ゴ ProN W3"/>
                </a:defRPr>
              </a:pPr>
              <a:endParaRPr sz="844">
                <a:solidFill>
                  <a:srgbClr val="000000"/>
                </a:solidFill>
                <a:latin typeface="ヒラギノ角ゴ ProN W3"/>
                <a:ea typeface="ヒラギノ角ゴ ProN W3"/>
                <a:cs typeface="ヒラギノ角ゴ ProN W3"/>
                <a:sym typeface="ヒラギノ角ゴ ProN W3"/>
              </a:endParaRPr>
            </a:p>
          </p:txBody>
        </p:sp>
        <p:pic>
          <p:nvPicPr>
            <p:cNvPr id="178" name="Venetian_dingbat_1.png" descr="Venetian_dingbat_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a:off x="0" y="6743700"/>
              <a:ext cx="1752600" cy="1841500"/>
            </a:xfrm>
            <a:prstGeom prst="rect">
              <a:avLst/>
            </a:prstGeom>
            <a:ln w="12700" cap="flat">
              <a:noFill/>
              <a:miter lim="400000"/>
            </a:ln>
            <a:effectLst>
              <a:outerShdw blurRad="12700" dist="12700" rotWithShape="0">
                <a:srgbClr val="FFFFFF"/>
              </a:outerShdw>
            </a:effectLst>
          </p:spPr>
        </p:pic>
        <p:pic>
          <p:nvPicPr>
            <p:cNvPr id="179" name="Venetian_dingbat_1.png" descr="Venetian_dingbat_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0096500" y="6743700"/>
              <a:ext cx="1752600" cy="1841500"/>
            </a:xfrm>
            <a:prstGeom prst="rect">
              <a:avLst/>
            </a:prstGeom>
            <a:ln w="12700" cap="flat">
              <a:noFill/>
              <a:miter lim="400000"/>
            </a:ln>
            <a:effectLst>
              <a:outerShdw blurRad="12700" dist="12700" rotWithShape="0">
                <a:srgbClr val="FFFFFF"/>
              </a:outerShdw>
            </a:effectLst>
          </p:spPr>
        </p:pic>
        <p:sp>
          <p:nvSpPr>
            <p:cNvPr id="180" name="線"/>
            <p:cNvSpPr/>
            <p:nvPr/>
          </p:nvSpPr>
          <p:spPr>
            <a:xfrm>
              <a:off x="1206500" y="8534400"/>
              <a:ext cx="9436100" cy="127"/>
            </a:xfrm>
            <a:prstGeom prst="line">
              <a:avLst/>
            </a:prstGeom>
            <a:noFill/>
            <a:ln w="12700" cap="flat">
              <a:solidFill>
                <a:srgbClr val="D1C9A7">
                  <a:alpha val="85000"/>
                </a:srgbClr>
              </a:solidFill>
              <a:prstDash val="solid"/>
              <a:miter lim="400000"/>
            </a:ln>
            <a:effectLst>
              <a:outerShdw blurRad="12700" dist="12700" dir="5400000" rotWithShape="0">
                <a:srgbClr val="D1C9A7">
                  <a:alpha val="42500"/>
                </a:srgbClr>
              </a:outerShdw>
            </a:effectLst>
          </p:spPr>
          <p:txBody>
            <a:bodyPr wrap="square" lIns="0" tIns="0" rIns="0" bIns="0" numCol="1" anchor="t">
              <a:noAutofit/>
            </a:bodyPr>
            <a:lstStyle/>
            <a:p>
              <a:pPr defTabSz="321457" fontAlgn="auto">
                <a:spcBef>
                  <a:spcPts val="0"/>
                </a:spcBef>
                <a:spcAft>
                  <a:spcPts val="0"/>
                </a:spcAft>
                <a:defRPr sz="1200">
                  <a:solidFill>
                    <a:srgbClr val="000000"/>
                  </a:solidFill>
                  <a:latin typeface="ヒラギノ角ゴ ProN W3"/>
                  <a:ea typeface="ヒラギノ角ゴ ProN W3"/>
                  <a:cs typeface="ヒラギノ角ゴ ProN W3"/>
                  <a:sym typeface="ヒラギノ角ゴ ProN W3"/>
                </a:defRPr>
              </a:pPr>
              <a:endParaRPr sz="844">
                <a:solidFill>
                  <a:srgbClr val="000000"/>
                </a:solidFill>
                <a:latin typeface="ヒラギノ角ゴ ProN W3"/>
                <a:ea typeface="ヒラギノ角ゴ ProN W3"/>
                <a:cs typeface="ヒラギノ角ゴ ProN W3"/>
                <a:sym typeface="ヒラギノ角ゴ ProN W3"/>
              </a:endParaRPr>
            </a:p>
          </p:txBody>
        </p:sp>
        <p:sp>
          <p:nvSpPr>
            <p:cNvPr id="181" name="線"/>
            <p:cNvSpPr/>
            <p:nvPr/>
          </p:nvSpPr>
          <p:spPr>
            <a:xfrm flipH="1">
              <a:off x="25398" y="1285166"/>
              <a:ext cx="1" cy="6019127"/>
            </a:xfrm>
            <a:prstGeom prst="line">
              <a:avLst/>
            </a:prstGeom>
            <a:noFill/>
            <a:ln w="12700" cap="flat">
              <a:solidFill>
                <a:srgbClr val="D1C9A7">
                  <a:alpha val="85000"/>
                </a:srgbClr>
              </a:solidFill>
              <a:prstDash val="solid"/>
              <a:miter lim="400000"/>
            </a:ln>
            <a:effectLst>
              <a:outerShdw blurRad="12700" dist="12700" rotWithShape="0">
                <a:srgbClr val="D1C9A7">
                  <a:alpha val="42500"/>
                </a:srgbClr>
              </a:outerShdw>
            </a:effectLst>
          </p:spPr>
          <p:txBody>
            <a:bodyPr wrap="square" lIns="0" tIns="0" rIns="0" bIns="0" numCol="1" anchor="t">
              <a:noAutofit/>
            </a:bodyPr>
            <a:lstStyle/>
            <a:p>
              <a:pPr defTabSz="321457" fontAlgn="auto">
                <a:spcBef>
                  <a:spcPts val="0"/>
                </a:spcBef>
                <a:spcAft>
                  <a:spcPts val="0"/>
                </a:spcAft>
                <a:defRPr sz="1200">
                  <a:solidFill>
                    <a:srgbClr val="000000"/>
                  </a:solidFill>
                  <a:latin typeface="ヒラギノ角ゴ ProN W3"/>
                  <a:ea typeface="ヒラギノ角ゴ ProN W3"/>
                  <a:cs typeface="ヒラギノ角ゴ ProN W3"/>
                  <a:sym typeface="ヒラギノ角ゴ ProN W3"/>
                </a:defRPr>
              </a:pPr>
              <a:endParaRPr sz="844">
                <a:solidFill>
                  <a:srgbClr val="000000"/>
                </a:solidFill>
                <a:latin typeface="ヒラギノ角ゴ ProN W3"/>
                <a:ea typeface="ヒラギノ角ゴ ProN W3"/>
                <a:cs typeface="ヒラギノ角ゴ ProN W3"/>
                <a:sym typeface="ヒラギノ角ゴ ProN W3"/>
              </a:endParaRPr>
            </a:p>
          </p:txBody>
        </p:sp>
        <p:sp>
          <p:nvSpPr>
            <p:cNvPr id="182" name="線"/>
            <p:cNvSpPr/>
            <p:nvPr/>
          </p:nvSpPr>
          <p:spPr>
            <a:xfrm>
              <a:off x="1206500" y="26349"/>
              <a:ext cx="9436100" cy="61"/>
            </a:xfrm>
            <a:prstGeom prst="line">
              <a:avLst/>
            </a:prstGeom>
            <a:noFill/>
            <a:ln w="12700" cap="flat">
              <a:solidFill>
                <a:srgbClr val="D1C9A7">
                  <a:alpha val="85000"/>
                </a:srgbClr>
              </a:solidFill>
              <a:prstDash val="solid"/>
              <a:miter lim="400000"/>
            </a:ln>
            <a:effectLst>
              <a:outerShdw blurRad="12700" dist="12700" dir="5400000" rotWithShape="0">
                <a:srgbClr val="D1C9A7">
                  <a:alpha val="42500"/>
                </a:srgbClr>
              </a:outerShdw>
            </a:effectLst>
          </p:spPr>
          <p:txBody>
            <a:bodyPr wrap="square" lIns="0" tIns="0" rIns="0" bIns="0" numCol="1" anchor="t">
              <a:noAutofit/>
            </a:bodyPr>
            <a:lstStyle/>
            <a:p>
              <a:pPr defTabSz="321457" fontAlgn="auto">
                <a:spcBef>
                  <a:spcPts val="0"/>
                </a:spcBef>
                <a:spcAft>
                  <a:spcPts val="0"/>
                </a:spcAft>
                <a:defRPr sz="1200">
                  <a:solidFill>
                    <a:srgbClr val="000000"/>
                  </a:solidFill>
                  <a:latin typeface="ヒラギノ角ゴ ProN W3"/>
                  <a:ea typeface="ヒラギノ角ゴ ProN W3"/>
                  <a:cs typeface="ヒラギノ角ゴ ProN W3"/>
                  <a:sym typeface="ヒラギノ角ゴ ProN W3"/>
                </a:defRPr>
              </a:pPr>
              <a:endParaRPr sz="844">
                <a:solidFill>
                  <a:srgbClr val="000000"/>
                </a:solidFill>
                <a:latin typeface="ヒラギノ角ゴ ProN W3"/>
                <a:ea typeface="ヒラギノ角ゴ ProN W3"/>
                <a:cs typeface="ヒラギノ角ゴ ProN W3"/>
                <a:sym typeface="ヒラギノ角ゴ ProN W3"/>
              </a:endParaRPr>
            </a:p>
          </p:txBody>
        </p:sp>
      </p:grpSp>
      <p:sp>
        <p:nvSpPr>
          <p:cNvPr id="184" name="タイトルテキスト"/>
          <p:cNvSpPr txBox="1">
            <a:spLocks noGrp="1"/>
          </p:cNvSpPr>
          <p:nvPr>
            <p:ph type="title"/>
          </p:nvPr>
        </p:nvSpPr>
        <p:spPr>
          <a:xfrm>
            <a:off x="870645" y="1125142"/>
            <a:ext cx="8164711" cy="2375297"/>
          </a:xfrm>
          <a:prstGeom prst="rect">
            <a:avLst/>
          </a:prstGeom>
        </p:spPr>
        <p:txBody>
          <a:bodyPr anchor="b">
            <a:noAutofit/>
          </a:bodyPr>
          <a:lstStyle>
            <a:lvl1pPr>
              <a:lnSpc>
                <a:spcPct val="100000"/>
              </a:lnSpc>
              <a:defRPr sz="5062">
                <a:solidFill>
                  <a:srgbClr val="AF6D51"/>
                </a:solidFill>
                <a:latin typeface="Baskerville"/>
                <a:ea typeface="Baskerville"/>
                <a:cs typeface="Baskerville"/>
                <a:sym typeface="Baskerville"/>
              </a:defRPr>
            </a:lvl1pPr>
          </a:lstStyle>
          <a:p>
            <a:r>
              <a:t>タイトルテキスト</a:t>
            </a:r>
          </a:p>
        </p:txBody>
      </p:sp>
      <p:sp>
        <p:nvSpPr>
          <p:cNvPr id="185" name="本文レベル1…"/>
          <p:cNvSpPr txBox="1">
            <a:spLocks noGrp="1"/>
          </p:cNvSpPr>
          <p:nvPr>
            <p:ph type="body" sz="quarter" idx="1"/>
          </p:nvPr>
        </p:nvSpPr>
        <p:spPr>
          <a:xfrm>
            <a:off x="870645" y="3491508"/>
            <a:ext cx="8164711" cy="794742"/>
          </a:xfrm>
          <a:prstGeom prst="rect">
            <a:avLst/>
          </a:prstGeom>
        </p:spPr>
        <p:txBody>
          <a:bodyPr anchor="t">
            <a:noAutofit/>
          </a:bodyPr>
          <a:lstStyle>
            <a:lvl1pPr marL="0" indent="0" algn="ctr">
              <a:lnSpc>
                <a:spcPct val="100000"/>
              </a:lnSpc>
              <a:spcBef>
                <a:spcPts val="0"/>
              </a:spcBef>
              <a:buSzTx/>
              <a:buNone/>
              <a:defRPr sz="2531">
                <a:solidFill>
                  <a:srgbClr val="7B5E2F"/>
                </a:solidFill>
                <a:latin typeface="Baskerville"/>
                <a:ea typeface="Baskerville"/>
                <a:cs typeface="Baskerville"/>
                <a:sym typeface="Baskerville"/>
              </a:defRPr>
            </a:lvl1pPr>
            <a:lvl2pPr marL="0" indent="0" algn="ctr">
              <a:lnSpc>
                <a:spcPct val="100000"/>
              </a:lnSpc>
              <a:spcBef>
                <a:spcPts val="0"/>
              </a:spcBef>
              <a:buSzTx/>
              <a:buNone/>
              <a:defRPr sz="2531">
                <a:solidFill>
                  <a:srgbClr val="7B5E2F"/>
                </a:solidFill>
                <a:latin typeface="Baskerville"/>
                <a:ea typeface="Baskerville"/>
                <a:cs typeface="Baskerville"/>
                <a:sym typeface="Baskerville"/>
              </a:defRPr>
            </a:lvl2pPr>
            <a:lvl3pPr marL="0" indent="0" algn="ctr">
              <a:lnSpc>
                <a:spcPct val="100000"/>
              </a:lnSpc>
              <a:spcBef>
                <a:spcPts val="0"/>
              </a:spcBef>
              <a:buSzTx/>
              <a:buNone/>
              <a:defRPr sz="2531">
                <a:solidFill>
                  <a:srgbClr val="7B5E2F"/>
                </a:solidFill>
                <a:latin typeface="Baskerville"/>
                <a:ea typeface="Baskerville"/>
                <a:cs typeface="Baskerville"/>
                <a:sym typeface="Baskerville"/>
              </a:defRPr>
            </a:lvl3pPr>
            <a:lvl4pPr marL="0" indent="0" algn="ctr">
              <a:lnSpc>
                <a:spcPct val="100000"/>
              </a:lnSpc>
              <a:spcBef>
                <a:spcPts val="0"/>
              </a:spcBef>
              <a:buSzTx/>
              <a:buNone/>
              <a:defRPr sz="2531">
                <a:solidFill>
                  <a:srgbClr val="7B5E2F"/>
                </a:solidFill>
                <a:latin typeface="Baskerville"/>
                <a:ea typeface="Baskerville"/>
                <a:cs typeface="Baskerville"/>
                <a:sym typeface="Baskerville"/>
              </a:defRPr>
            </a:lvl4pPr>
            <a:lvl5pPr marL="0" indent="0" algn="ctr">
              <a:lnSpc>
                <a:spcPct val="100000"/>
              </a:lnSpc>
              <a:spcBef>
                <a:spcPts val="0"/>
              </a:spcBef>
              <a:buSzTx/>
              <a:buNone/>
              <a:defRPr sz="2531">
                <a:solidFill>
                  <a:srgbClr val="7B5E2F"/>
                </a:solidFill>
                <a:latin typeface="Baskerville"/>
                <a:ea typeface="Baskerville"/>
                <a:cs typeface="Baskerville"/>
                <a:sym typeface="Baskerville"/>
              </a:defRPr>
            </a:lvl5pPr>
          </a:lstStyle>
          <a:p>
            <a:r>
              <a:t>本文レベル1</a:t>
            </a:r>
          </a:p>
          <a:p>
            <a:pPr lvl="1"/>
            <a:r>
              <a:t>本文レベル2</a:t>
            </a:r>
          </a:p>
          <a:p>
            <a:pPr lvl="2"/>
            <a:r>
              <a:t>本文レベル3</a:t>
            </a:r>
          </a:p>
          <a:p>
            <a:pPr lvl="3"/>
            <a:r>
              <a:t>本文レベル4</a:t>
            </a:r>
          </a:p>
          <a:p>
            <a:pPr lvl="4"/>
            <a:r>
              <a:t>本文レベル5</a:t>
            </a:r>
          </a:p>
        </p:txBody>
      </p:sp>
      <p:sp>
        <p:nvSpPr>
          <p:cNvPr id="186" name="スライド番号"/>
          <p:cNvSpPr txBox="1">
            <a:spLocks noGrp="1"/>
          </p:cNvSpPr>
          <p:nvPr>
            <p:ph type="sldNum" sz="quarter" idx="2"/>
          </p:nvPr>
        </p:nvSpPr>
        <p:spPr>
          <a:xfrm>
            <a:off x="4846588" y="6295429"/>
            <a:ext cx="290144" cy="254044"/>
          </a:xfrm>
          <a:prstGeom prst="rect">
            <a:avLst/>
          </a:prstGeom>
          <a:gradFill>
            <a:gsLst>
              <a:gs pos="0">
                <a:srgbClr val="F1ECD6"/>
              </a:gs>
              <a:gs pos="100000">
                <a:srgbClr val="F1E6BD"/>
              </a:gs>
            </a:gsLst>
          </a:gradFill>
        </p:spPr>
        <p:txBody>
          <a:bodyPr/>
          <a:lstStyle>
            <a:lvl1pPr>
              <a:defRPr sz="984">
                <a:solidFill>
                  <a:srgbClr val="63482A"/>
                </a:solidFill>
                <a:latin typeface="Baskerville SemiBold"/>
                <a:ea typeface="Baskerville SemiBold"/>
                <a:cs typeface="Baskerville SemiBold"/>
                <a:sym typeface="Baskerville SemiBold"/>
              </a:defRPr>
            </a:lvl1pPr>
          </a:lstStyle>
          <a:p>
            <a:fld id="{86CB4B4D-7CA3-9044-876B-883B54F8677D}" type="slidenum">
              <a:rPr/>
              <a:pPr/>
              <a:t>‹#›</a:t>
            </a:fld>
            <a:endParaRPr/>
          </a:p>
        </p:txBody>
      </p:sp>
    </p:spTree>
    <p:extLst>
      <p:ext uri="{BB962C8B-B14F-4D97-AF65-F5344CB8AC3E}">
        <p14:creationId xmlns:p14="http://schemas.microsoft.com/office/powerpoint/2010/main" val="3216144839"/>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タイトル（中央） コピー 35のコピー 3">
    <p:bg>
      <p:bgPr>
        <a:solidFill>
          <a:srgbClr val="FFFFFF"/>
        </a:solidFill>
        <a:effectLst/>
      </p:bgPr>
    </p:bg>
    <p:spTree>
      <p:nvGrpSpPr>
        <p:cNvPr id="1" name=""/>
        <p:cNvGrpSpPr/>
        <p:nvPr/>
      </p:nvGrpSpPr>
      <p:grpSpPr>
        <a:xfrm>
          <a:off x="0" y="0"/>
          <a:ext cx="0" cy="0"/>
          <a:chOff x="0" y="0"/>
          <a:chExt cx="0" cy="0"/>
        </a:xfrm>
      </p:grpSpPr>
      <p:sp>
        <p:nvSpPr>
          <p:cNvPr id="193" name="スライド番号"/>
          <p:cNvSpPr txBox="1">
            <a:spLocks noGrp="1"/>
          </p:cNvSpPr>
          <p:nvPr>
            <p:ph type="sldNum" sz="quarter" idx="2"/>
          </p:nvPr>
        </p:nvSpPr>
        <p:spPr>
          <a:xfrm>
            <a:off x="4817566" y="6482954"/>
            <a:ext cx="347852" cy="297389"/>
          </a:xfrm>
          <a:prstGeom prst="rect">
            <a:avLst/>
          </a:prstGeom>
          <a:noFill/>
        </p:spPr>
        <p:txBody>
          <a:bodyPr/>
          <a:lstStyle>
            <a:lvl1pPr>
              <a:defRPr>
                <a:solidFill>
                  <a:srgbClr val="000000"/>
                </a:solidFill>
                <a:latin typeface="Palatino"/>
                <a:ea typeface="Palatino"/>
                <a:cs typeface="Palatino"/>
                <a:sym typeface="Palatino"/>
              </a:defRPr>
            </a:lvl1pPr>
          </a:lstStyle>
          <a:p>
            <a:fld id="{86CB4B4D-7CA3-9044-876B-883B54F8677D}" type="slidenum">
              <a:rPr/>
              <a:pPr/>
              <a:t>‹#›</a:t>
            </a:fld>
            <a:endParaRPr/>
          </a:p>
        </p:txBody>
      </p:sp>
    </p:spTree>
    <p:extLst>
      <p:ext uri="{BB962C8B-B14F-4D97-AF65-F5344CB8AC3E}">
        <p14:creationId xmlns:p14="http://schemas.microsoft.com/office/powerpoint/2010/main" val="901806095"/>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19442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81567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1122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5204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529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95300" y="1600206"/>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ー 3"/>
          <p:cNvSpPr>
            <a:spLocks noGrp="1"/>
          </p:cNvSpPr>
          <p:nvPr>
            <p:ph type="clipArt" sz="half" idx="2"/>
          </p:nvPr>
        </p:nvSpPr>
        <p:spPr>
          <a:xfrm>
            <a:off x="5035550" y="1600206"/>
            <a:ext cx="4375150" cy="4525963"/>
          </a:xfrm>
        </p:spPr>
        <p:txBody>
          <a:bodyPr/>
          <a:lstStyle/>
          <a:p>
            <a:pPr lvl="0"/>
            <a:r>
              <a:rPr lang="ja-JP" altLang="en-US" noProof="0"/>
              <a:t>アイコンをクリックしてクリップ アートを追加</a:t>
            </a:r>
          </a:p>
        </p:txBody>
      </p:sp>
      <p:sp>
        <p:nvSpPr>
          <p:cNvPr id="5" name="Rectangle 4"/>
          <p:cNvSpPr>
            <a:spLocks noGrp="1" noChangeArrowheads="1"/>
          </p:cNvSpPr>
          <p:nvPr>
            <p:ph type="dt" sz="half" idx="10"/>
          </p:nvPr>
        </p:nvSpPr>
        <p:spPr>
          <a:ln/>
        </p:spPr>
        <p:txBody>
          <a:bodyPr/>
          <a:lstStyle>
            <a:lvl1pPr>
              <a:defRPr/>
            </a:lvl1pPr>
          </a:lstStyle>
          <a:p>
            <a:pPr>
              <a:defRPr/>
            </a:pPr>
            <a:fld id="{E2EF580A-32C7-4373-9461-CCE3A83E1D14}" type="datetime1">
              <a:rPr lang="ja-JP" altLang="en-US" smtClean="0">
                <a:solidFill>
                  <a:prstClr val="black"/>
                </a:solidFill>
              </a:rPr>
              <a:pPr>
                <a:defRPr/>
              </a:pPr>
              <a:t>2021/1/15</a:t>
            </a:fld>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B1C996-B776-41C9-BCF7-CBF6A153BC7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1496530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6437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1474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05779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10557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70079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083DD2-0491-4D8F-B590-06BD6EEE6371}"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ED8C00-39EE-425B-9DD4-DA285D19020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0372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495301" y="1600206"/>
            <a:ext cx="8915400" cy="4525963"/>
          </a:xfrm>
        </p:spPr>
        <p:txBody>
          <a:bodyPr/>
          <a:lstStyle/>
          <a:p>
            <a:pPr lvl="0"/>
            <a:r>
              <a:rPr lang="ja-JP" altLang="en-US" noProof="0"/>
              <a:t>アイコンをクリックして </a:t>
            </a:r>
            <a:r>
              <a:rPr lang="en-US" altLang="ja-JP" noProof="0"/>
              <a:t>SmartArt </a:t>
            </a:r>
            <a:r>
              <a:rPr lang="ja-JP" altLang="en-US" noProof="0"/>
              <a:t>グラフィックを追加</a:t>
            </a:r>
          </a:p>
        </p:txBody>
      </p:sp>
      <p:sp>
        <p:nvSpPr>
          <p:cNvPr id="4" name="Rectangle 4"/>
          <p:cNvSpPr>
            <a:spLocks noGrp="1" noChangeArrowheads="1"/>
          </p:cNvSpPr>
          <p:nvPr>
            <p:ph type="dt" sz="half" idx="10"/>
          </p:nvPr>
        </p:nvSpPr>
        <p:spPr>
          <a:ln/>
        </p:spPr>
        <p:txBody>
          <a:bodyPr/>
          <a:lstStyle>
            <a:lvl1pPr>
              <a:defRPr/>
            </a:lvl1pPr>
          </a:lstStyle>
          <a:p>
            <a:pPr>
              <a:defRPr/>
            </a:pPr>
            <a:fld id="{515AB43E-4DF9-4BEA-BFE9-703A169E8991}" type="datetime1">
              <a:rPr lang="ja-JP" altLang="en-US" smtClean="0">
                <a:solidFill>
                  <a:prstClr val="black"/>
                </a:solidFill>
              </a:rPr>
              <a:pPr>
                <a:defRPr/>
              </a:pPr>
              <a:t>2021/1/15</a:t>
            </a:fld>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1C996-B776-41C9-BCF7-CBF6A153BC7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74530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772817"/>
            <a:ext cx="8420100" cy="1827634"/>
          </a:xfrm>
          <a:ln w="76200"/>
        </p:spPr>
        <p:txBody>
          <a:bodyPr>
            <a:normAutofit/>
          </a:bodyPr>
          <a:lstStyle>
            <a:lvl1pPr>
              <a:defRPr sz="3900" b="1"/>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485900" y="3886200"/>
            <a:ext cx="6934200" cy="1752600"/>
          </a:xfrm>
        </p:spPr>
        <p:txBody>
          <a:bodyPr>
            <a:normAutofit/>
          </a:bodyPr>
          <a:lstStyle>
            <a:lvl1pPr marL="0" indent="0" algn="ctr">
              <a:lnSpc>
                <a:spcPct val="100000"/>
              </a:lnSpc>
              <a:spcBef>
                <a:spcPts val="0"/>
              </a:spcBef>
              <a:buNone/>
              <a:defRPr sz="3575">
                <a:solidFill>
                  <a:schemeClr val="tx1"/>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0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900"/>
            </a:lvl1pPr>
          </a:lstStyle>
          <a:p>
            <a:r>
              <a:rPr kumimoji="1" lang="ja-JP" altLang="en-US"/>
              <a:t>マスター タイトルの書式設定</a:t>
            </a:r>
            <a:endParaRPr kumimoji="1" lang="ja-JP" altLang="en-US" dirty="0"/>
          </a:p>
        </p:txBody>
      </p:sp>
      <p:sp>
        <p:nvSpPr>
          <p:cNvPr id="3" name="コンテンツ プレースホルダ 2"/>
          <p:cNvSpPr>
            <a:spLocks noGrp="1"/>
          </p:cNvSpPr>
          <p:nvPr>
            <p:ph idx="1"/>
          </p:nvPr>
        </p:nvSpPr>
        <p:spPr>
          <a:xfrm>
            <a:off x="272480" y="1268760"/>
            <a:ext cx="9361040" cy="5184576"/>
          </a:xfrm>
        </p:spPr>
        <p:txBody>
          <a:bodyPr>
            <a:normAutofit/>
          </a:bodyPr>
          <a:lstStyle>
            <a:lvl1pPr>
              <a:defRPr sz="3900"/>
            </a:lvl1pPr>
            <a:lvl2pPr>
              <a:defRPr sz="3575"/>
            </a:lvl2pPr>
            <a:lvl3pPr>
              <a:defRPr sz="3575"/>
            </a:lvl3pPr>
            <a:lvl4pPr>
              <a:defRPr sz="3575"/>
            </a:lvl4pPr>
            <a:lvl5pPr>
              <a:defRPr sz="3575"/>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218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88640"/>
            <a:ext cx="8915400" cy="1080120"/>
          </a:xfrm>
        </p:spPr>
        <p:txBody>
          <a:bodyPr/>
          <a:lstStyle>
            <a:lvl1pPr>
              <a:defRPr sz="3900"/>
            </a:lvl1pPr>
          </a:lstStyle>
          <a:p>
            <a:r>
              <a:rPr kumimoji="1" lang="ja-JP" altLang="en-US"/>
              <a:t>マスター タイトルの書式設定</a:t>
            </a:r>
            <a:endParaRPr kumimoji="1" lang="ja-JP" altLang="en-US" dirty="0"/>
          </a:p>
        </p:txBody>
      </p:sp>
      <p:sp>
        <p:nvSpPr>
          <p:cNvPr id="3" name="コンテンツ プレースホルダ 2"/>
          <p:cNvSpPr>
            <a:spLocks noGrp="1"/>
          </p:cNvSpPr>
          <p:nvPr>
            <p:ph idx="1"/>
          </p:nvPr>
        </p:nvSpPr>
        <p:spPr>
          <a:xfrm>
            <a:off x="272480" y="1556792"/>
            <a:ext cx="9361040" cy="4896544"/>
          </a:xfrm>
        </p:spPr>
        <p:txBody>
          <a:bodyPr>
            <a:normAutofit/>
          </a:bodyPr>
          <a:lstStyle>
            <a:lvl1pPr>
              <a:defRPr sz="3900"/>
            </a:lvl1pPr>
            <a:lvl2pPr>
              <a:defRPr sz="3575"/>
            </a:lvl2pPr>
            <a:lvl3pPr>
              <a:defRPr sz="3575"/>
            </a:lvl3pPr>
            <a:lvl4pPr>
              <a:defRPr sz="3575"/>
            </a:lvl4pPr>
            <a:lvl5pPr>
              <a:defRPr sz="3575"/>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8696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88640"/>
            <a:ext cx="8915400" cy="1080120"/>
          </a:xfrm>
        </p:spPr>
        <p:txBody>
          <a:bodyPr/>
          <a:lstStyle>
            <a:lvl1pPr>
              <a:defRPr sz="3900"/>
            </a:lvl1pPr>
          </a:lstStyle>
          <a:p>
            <a:r>
              <a:rPr kumimoji="1" lang="ja-JP" altLang="en-US"/>
              <a:t>マスター タイトルの書式設定</a:t>
            </a:r>
            <a:endParaRPr kumimoji="1" lang="ja-JP" altLang="en-US" dirty="0"/>
          </a:p>
        </p:txBody>
      </p:sp>
      <p:sp>
        <p:nvSpPr>
          <p:cNvPr id="3" name="コンテンツ プレースホルダ 2"/>
          <p:cNvSpPr>
            <a:spLocks noGrp="1"/>
          </p:cNvSpPr>
          <p:nvPr>
            <p:ph idx="1"/>
          </p:nvPr>
        </p:nvSpPr>
        <p:spPr>
          <a:xfrm>
            <a:off x="272480" y="1556792"/>
            <a:ext cx="9361040" cy="4896544"/>
          </a:xfrm>
        </p:spPr>
        <p:txBody>
          <a:bodyPr>
            <a:normAutofit/>
          </a:bodyPr>
          <a:lstStyle>
            <a:lvl1pPr>
              <a:defRPr sz="3575"/>
            </a:lvl1pPr>
            <a:lvl2pPr>
              <a:defRPr sz="3250"/>
            </a:lvl2pPr>
            <a:lvl3pPr>
              <a:defRPr sz="3250"/>
            </a:lvl3pPr>
            <a:lvl4pPr>
              <a:defRPr sz="3250"/>
            </a:lvl4pPr>
            <a:lvl5pPr>
              <a:defRPr sz="325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59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BD81F474-8B2F-43BD-8269-24C2916D1DC1}" type="datetime1">
              <a:rPr lang="ja-JP" altLang="en-US" smtClean="0">
                <a:solidFill>
                  <a:prstClr val="black"/>
                </a:solidFill>
              </a:rPr>
              <a:pPr/>
              <a:t>2021/1/15</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63997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188640"/>
            <a:ext cx="9060211" cy="864096"/>
          </a:xfrm>
        </p:spPr>
        <p:txBody>
          <a:bodyPr>
            <a:noAutofit/>
          </a:bodyPr>
          <a:lstStyle>
            <a:lvl1pPr>
              <a:defRPr sz="3900"/>
            </a:lvl1pPr>
          </a:lstStyle>
          <a:p>
            <a:r>
              <a:rPr kumimoji="1" lang="ja-JP" altLang="en-US"/>
              <a:t>マスター タイトルの書式設定</a:t>
            </a:r>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2305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72480" y="476672"/>
            <a:ext cx="9361040" cy="6048672"/>
          </a:xfrm>
        </p:spPr>
        <p:txBody>
          <a:bodyPr anchor="ctr"/>
          <a:lstStyle>
            <a:lvl1pPr marL="0" indent="0">
              <a:defRPr/>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97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6549" y="2204919"/>
            <a:ext cx="8420100" cy="1362075"/>
          </a:xfrm>
        </p:spPr>
        <p:txBody>
          <a:bodyPr anchor="ctr">
            <a:normAutofit/>
          </a:bodyPr>
          <a:lstStyle>
            <a:lvl1pPr algn="ctr">
              <a:defRPr sz="3900" b="1" cap="all"/>
            </a:lvl1pPr>
          </a:lstStyle>
          <a:p>
            <a:r>
              <a:rPr kumimoji="1" lang="ja-JP" altLang="en-US"/>
              <a:t>マスター タイトルの書式設定</a:t>
            </a:r>
            <a:endParaRPr kumimoji="1" lang="ja-JP" altLang="en-US" dirty="0"/>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2517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194475" y="1052736"/>
            <a:ext cx="4675979" cy="5472608"/>
          </a:xfrm>
        </p:spPr>
        <p:txBody>
          <a:bodyPr/>
          <a:lstStyle>
            <a:lvl1pPr marL="0" indent="0">
              <a:lnSpc>
                <a:spcPct val="100000"/>
              </a:lnSpc>
              <a:defRPr sz="3250"/>
            </a:lvl1pPr>
            <a:lvl2pPr>
              <a:lnSpc>
                <a:spcPct val="100000"/>
              </a:lnSpc>
              <a:defRPr sz="2925"/>
            </a:lvl2pPr>
            <a:lvl3pPr>
              <a:lnSpc>
                <a:spcPct val="100000"/>
              </a:lnSpc>
              <a:defRPr sz="2600"/>
            </a:lvl3pPr>
            <a:lvl4pPr>
              <a:lnSpc>
                <a:spcPct val="100000"/>
              </a:lnSpc>
              <a:defRPr sz="2275"/>
            </a:lvl4pPr>
            <a:lvl5pPr>
              <a:lnSpc>
                <a:spcPct val="100000"/>
              </a:lnSpc>
              <a:defRPr sz="2275"/>
            </a:lvl5pPr>
            <a:lvl6pPr>
              <a:defRPr sz="1463"/>
            </a:lvl6pPr>
            <a:lvl7pPr>
              <a:defRPr sz="1463"/>
            </a:lvl7pPr>
            <a:lvl8pPr>
              <a:defRPr sz="1463"/>
            </a:lvl8pPr>
            <a:lvl9pPr>
              <a:defRPr sz="14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 3"/>
          <p:cNvSpPr>
            <a:spLocks noGrp="1"/>
          </p:cNvSpPr>
          <p:nvPr>
            <p:ph sz="half" idx="2"/>
          </p:nvPr>
        </p:nvSpPr>
        <p:spPr>
          <a:xfrm>
            <a:off x="4953000" y="1052736"/>
            <a:ext cx="4870450" cy="5472608"/>
          </a:xfrm>
        </p:spPr>
        <p:txBody>
          <a:bodyPr/>
          <a:lstStyle>
            <a:lvl1pPr marL="0" indent="0">
              <a:lnSpc>
                <a:spcPct val="100000"/>
              </a:lnSpc>
              <a:defRPr sz="3250"/>
            </a:lvl1pPr>
            <a:lvl2pPr>
              <a:lnSpc>
                <a:spcPct val="100000"/>
              </a:lnSpc>
              <a:defRPr sz="2925"/>
            </a:lvl2pPr>
            <a:lvl3pPr>
              <a:lnSpc>
                <a:spcPct val="100000"/>
              </a:lnSpc>
              <a:defRPr sz="2600"/>
            </a:lvl3pPr>
            <a:lvl4pPr>
              <a:lnSpc>
                <a:spcPct val="100000"/>
              </a:lnSpc>
              <a:defRPr sz="2275"/>
            </a:lvl4pPr>
            <a:lvl5pPr>
              <a:lnSpc>
                <a:spcPct val="100000"/>
              </a:lnSpc>
              <a:defRPr sz="2275"/>
            </a:lvl5pPr>
            <a:lvl6pPr>
              <a:defRPr sz="1463"/>
            </a:lvl6pPr>
            <a:lvl7pPr>
              <a:defRPr sz="1463"/>
            </a:lvl7pPr>
            <a:lvl8pPr>
              <a:defRPr sz="1463"/>
            </a:lvl8pPr>
            <a:lvl9pPr>
              <a:defRPr sz="14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日付プレースホルダ 4"/>
          <p:cNvSpPr>
            <a:spLocks noGrp="1"/>
          </p:cNvSpPr>
          <p:nvPr>
            <p:ph type="dt" sz="half" idx="10"/>
          </p:nvPr>
        </p:nvSpPr>
        <p:spPr/>
        <p:txBody>
          <a:bodyPr/>
          <a:lstStyle>
            <a:lvl1pPr>
              <a:lnSpc>
                <a:spcPct val="100000"/>
              </a:lnSpc>
              <a:defRPr sz="1463"/>
            </a:lvl1p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lnSpc>
                <a:spcPct val="100000"/>
              </a:lnSpc>
              <a:defRPr sz="1463"/>
            </a:lvl1p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lnSpc>
                <a:spcPct val="100000"/>
              </a:lnSpc>
              <a:defRPr sz="1463"/>
            </a:lvl1p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6848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hasCustomPrompt="1"/>
          </p:nvPr>
        </p:nvSpPr>
        <p:spPr>
          <a:xfrm>
            <a:off x="194475" y="620688"/>
            <a:ext cx="4675979" cy="5472608"/>
          </a:xfrm>
        </p:spPr>
        <p:txBody>
          <a:bodyPr>
            <a:normAutofit/>
          </a:bodyPr>
          <a:lstStyle>
            <a:lvl1pPr marL="0" indent="0">
              <a:lnSpc>
                <a:spcPct val="100000"/>
              </a:lnSpc>
              <a:defRPr sz="3575"/>
            </a:lvl1pPr>
            <a:lvl2pPr>
              <a:lnSpc>
                <a:spcPct val="100000"/>
              </a:lnSpc>
              <a:defRPr sz="3250"/>
            </a:lvl2pPr>
            <a:lvl3pPr>
              <a:lnSpc>
                <a:spcPct val="100000"/>
              </a:lnSpc>
              <a:defRPr sz="2925"/>
            </a:lvl3pPr>
            <a:lvl4pPr>
              <a:lnSpc>
                <a:spcPct val="100000"/>
              </a:lnSpc>
              <a:defRPr sz="2600"/>
            </a:lvl4pPr>
            <a:lvl5pPr>
              <a:lnSpc>
                <a:spcPct val="100000"/>
              </a:lnSpc>
              <a:defRPr sz="2600"/>
            </a:lvl5pPr>
            <a:lvl6pPr>
              <a:defRPr sz="1463"/>
            </a:lvl6pPr>
            <a:lvl7pPr>
              <a:defRPr sz="1463"/>
            </a:lvl7pPr>
            <a:lvl8pPr>
              <a:defRPr sz="1463"/>
            </a:lvl8pPr>
            <a:lvl9pPr>
              <a:defRPr sz="1463"/>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4" name="コンテンツ プレースホルダ 3"/>
          <p:cNvSpPr>
            <a:spLocks noGrp="1"/>
          </p:cNvSpPr>
          <p:nvPr>
            <p:ph sz="half" idx="2" hasCustomPrompt="1"/>
          </p:nvPr>
        </p:nvSpPr>
        <p:spPr>
          <a:xfrm>
            <a:off x="4953000" y="620688"/>
            <a:ext cx="4870450" cy="5472608"/>
          </a:xfrm>
        </p:spPr>
        <p:txBody>
          <a:bodyPr>
            <a:normAutofit/>
          </a:bodyPr>
          <a:lstStyle>
            <a:lvl1pPr marL="0" indent="0">
              <a:lnSpc>
                <a:spcPct val="100000"/>
              </a:lnSpc>
              <a:defRPr sz="3575"/>
            </a:lvl1pPr>
            <a:lvl2pPr>
              <a:lnSpc>
                <a:spcPct val="100000"/>
              </a:lnSpc>
              <a:defRPr sz="3250"/>
            </a:lvl2pPr>
            <a:lvl3pPr>
              <a:lnSpc>
                <a:spcPct val="100000"/>
              </a:lnSpc>
              <a:defRPr sz="2925"/>
            </a:lvl3pPr>
            <a:lvl4pPr>
              <a:lnSpc>
                <a:spcPct val="100000"/>
              </a:lnSpc>
              <a:defRPr sz="2600"/>
            </a:lvl4pPr>
            <a:lvl5pPr>
              <a:lnSpc>
                <a:spcPct val="100000"/>
              </a:lnSpc>
              <a:defRPr sz="2600"/>
            </a:lvl5pPr>
            <a:lvl6pPr>
              <a:defRPr sz="1463"/>
            </a:lvl6pPr>
            <a:lvl7pPr>
              <a:defRPr sz="1463"/>
            </a:lvl7pPr>
            <a:lvl8pPr>
              <a:defRPr sz="1463"/>
            </a:lvl8pPr>
            <a:lvl9pPr>
              <a:defRPr sz="1463"/>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5" name="日付プレースホルダ 4"/>
          <p:cNvSpPr>
            <a:spLocks noGrp="1"/>
          </p:cNvSpPr>
          <p:nvPr>
            <p:ph type="dt" sz="half" idx="10"/>
          </p:nvPr>
        </p:nvSpPr>
        <p:spPr/>
        <p:txBody>
          <a:bodyPr/>
          <a:lstStyle>
            <a:lvl1pPr>
              <a:lnSpc>
                <a:spcPct val="100000"/>
              </a:lnSpc>
              <a:defRPr sz="1463"/>
            </a:lvl1p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lnSpc>
                <a:spcPct val="100000"/>
              </a:lnSpc>
              <a:defRPr sz="1463"/>
            </a:lvl1p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lnSpc>
                <a:spcPct val="100000"/>
              </a:lnSpc>
              <a:defRPr sz="1463"/>
            </a:lvl1p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6442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20" y="1535113"/>
            <a:ext cx="4378591"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5032120" y="2174875"/>
            <a:ext cx="4378591"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0731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6688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0792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1625" b="1"/>
            </a:lvl1pPr>
          </a:lstStyle>
          <a:p>
            <a:r>
              <a:rPr kumimoji="1" lang="ja-JP" altLang="en-US"/>
              <a:t>マスター タイトルの書式設定</a:t>
            </a:r>
          </a:p>
        </p:txBody>
      </p:sp>
      <p:sp>
        <p:nvSpPr>
          <p:cNvPr id="3" name="コンテンツ プレースホルダ 2"/>
          <p:cNvSpPr>
            <a:spLocks noGrp="1"/>
          </p:cNvSpPr>
          <p:nvPr>
            <p:ph idx="1"/>
          </p:nvPr>
        </p:nvSpPr>
        <p:spPr>
          <a:xfrm>
            <a:off x="3872980" y="273072"/>
            <a:ext cx="5537728"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70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625" b="1"/>
            </a:lvl1pPr>
          </a:lstStyle>
          <a:p>
            <a:r>
              <a:rPr kumimoji="1"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534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365"/>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8" y="2906723"/>
            <a:ext cx="8420100" cy="1500187"/>
          </a:xfrm>
        </p:spPr>
        <p:txBody>
          <a:bodyPr anchor="b"/>
          <a:lstStyle>
            <a:lvl1pPr marL="0" indent="0">
              <a:buNone/>
              <a:defRPr sz="2100"/>
            </a:lvl1pPr>
            <a:lvl2pPr marL="467327" indent="0">
              <a:buNone/>
              <a:defRPr sz="1900"/>
            </a:lvl2pPr>
            <a:lvl3pPr marL="934654" indent="0">
              <a:buNone/>
              <a:defRPr sz="1600"/>
            </a:lvl3pPr>
            <a:lvl4pPr marL="1401981" indent="0">
              <a:buNone/>
              <a:defRPr sz="1400"/>
            </a:lvl4pPr>
            <a:lvl5pPr marL="1869308" indent="0">
              <a:buNone/>
              <a:defRPr sz="1400"/>
            </a:lvl5pPr>
            <a:lvl6pPr marL="2336635" indent="0">
              <a:buNone/>
              <a:defRPr sz="1400"/>
            </a:lvl6pPr>
            <a:lvl7pPr marL="2803962" indent="0">
              <a:buNone/>
              <a:defRPr sz="1400"/>
            </a:lvl7pPr>
            <a:lvl8pPr marL="3271289" indent="0">
              <a:buNone/>
              <a:defRPr sz="1400"/>
            </a:lvl8pPr>
            <a:lvl9pPr marL="3738616"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fld id="{0C29E8D3-33F0-4884-85FA-DD3BBA4FAEAC}" type="datetime1">
              <a:rPr lang="ja-JP" altLang="en-US" smtClean="0">
                <a:solidFill>
                  <a:prstClr val="black"/>
                </a:solidFill>
              </a:rPr>
              <a:pPr/>
              <a:t>2021/1/15</a:t>
            </a:fld>
            <a:endParaRPr lang="ja-JP"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44993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9606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95300" y="27465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5933C3-6F37-4CE8-B851-174E11FBDD95}" type="datetimeFigureOut">
              <a:rPr lang="ja-JP" altLang="en-US" smtClean="0">
                <a:solidFill>
                  <a:prstClr val="black">
                    <a:tint val="75000"/>
                  </a:prstClr>
                </a:solidFill>
              </a:rPr>
              <a:pPr/>
              <a:t>2021/1/15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17ED8AF-BF3A-4248-9855-14A08F20EC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6984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7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2A9EC5-D1EF-4495-8134-A514CD4E6A57}"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77149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0A42C3-C3EB-45FC-A916-94A59E191161}"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0270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347"/>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CF72FE-B0C0-44E7-B4E3-EB3F38CEA354}"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53340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27032" y="1676417"/>
            <a:ext cx="45497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76417"/>
            <a:ext cx="45497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A9757A-2411-40B7-A5FC-67DD9BDFC7D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27329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19"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19"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2AFA82-D415-4084-BA9D-27F15E30756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07687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AA33211-D49A-4A2C-BDFA-88015D60C3DC}"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88420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6AE2A1-5BC1-43B7-9A7D-86FD55073C6F}"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250605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1" y="27346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BEFD48-F203-400A-ACC6-ED0EE92AD5B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0289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fld id="{81D085C6-58DF-4A01-ABA8-BD03FE4B039C}" type="datetime1">
              <a:rPr lang="ja-JP" altLang="en-US" smtClean="0">
                <a:solidFill>
                  <a:prstClr val="black"/>
                </a:solidFill>
              </a:rPr>
              <a:pPr/>
              <a:t>2021/1/15</a:t>
            </a:fld>
            <a:endParaRPr lang="ja-JP"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43482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2"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2"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2"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27EF5-BB0E-4EE5-8A2F-C59AFCAC3E2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11753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729505-C5E2-4210-89F6-200423221F2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751555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6233" y="229017"/>
            <a:ext cx="2312987" cy="58705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27028" y="229017"/>
            <a:ext cx="6786563" cy="58705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8A8D3D-D123-4158-B9BC-CD8684073981}"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8990152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7027" y="228604"/>
            <a:ext cx="9220199" cy="1325563"/>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327032" y="1676417"/>
            <a:ext cx="4549775" cy="44227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76417"/>
            <a:ext cx="4549775" cy="44227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12E5CC-993E-4D63-884B-27DD664934C8}"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749975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Line 10"/>
          <p:cNvSpPr>
            <a:spLocks noChangeShapeType="1"/>
          </p:cNvSpPr>
          <p:nvPr/>
        </p:nvSpPr>
        <p:spPr bwMode="auto">
          <a:xfrm>
            <a:off x="458837" y="6418263"/>
            <a:ext cx="9020176" cy="0"/>
          </a:xfrm>
          <a:prstGeom prst="line">
            <a:avLst/>
          </a:prstGeom>
          <a:noFill/>
          <a:ln w="19050">
            <a:solidFill>
              <a:schemeClr val="accent2"/>
            </a:solidFill>
            <a:round/>
            <a:headEnd/>
            <a:tailEnd/>
          </a:ln>
        </p:spPr>
        <p:txBody>
          <a:bodyPr/>
          <a:lstStyle/>
          <a:p>
            <a:pPr eaLnBrk="0" hangingPunct="0">
              <a:defRPr/>
            </a:pPr>
            <a:endParaRPr kumimoji="0" lang="ja-JP" altLang="en-US">
              <a:solidFill>
                <a:srgbClr val="FFFFFF"/>
              </a:solidFill>
              <a:latin typeface="Arial" pitchFamily="34" charset="0"/>
              <a:ea typeface="ＭＳ Ｐゴシック" pitchFamily="50" charset="-128"/>
            </a:endParaRPr>
          </a:p>
        </p:txBody>
      </p:sp>
      <p:grpSp>
        <p:nvGrpSpPr>
          <p:cNvPr id="3" name="Group 14"/>
          <p:cNvGrpSpPr>
            <a:grpSpLocks/>
          </p:cNvGrpSpPr>
          <p:nvPr userDrawn="1"/>
        </p:nvGrpSpPr>
        <p:grpSpPr bwMode="auto">
          <a:xfrm>
            <a:off x="458792" y="6457950"/>
            <a:ext cx="1744662" cy="273050"/>
            <a:chOff x="1323" y="6005"/>
            <a:chExt cx="1454" cy="440"/>
          </a:xfrm>
        </p:grpSpPr>
        <p:pic>
          <p:nvPicPr>
            <p:cNvPr id="4" name="Picture 12" descr="osaka_logo"/>
            <p:cNvPicPr>
              <a:picLocks noChangeAspect="1" noChangeArrowheads="1"/>
            </p:cNvPicPr>
            <p:nvPr userDrawn="1"/>
          </p:nvPicPr>
          <p:blipFill>
            <a:blip r:embed="rId2" cstate="print"/>
            <a:srcRect/>
            <a:stretch>
              <a:fillRect/>
            </a:stretch>
          </p:blipFill>
          <p:spPr bwMode="auto">
            <a:xfrm>
              <a:off x="1323" y="6005"/>
              <a:ext cx="606" cy="440"/>
            </a:xfrm>
            <a:prstGeom prst="rect">
              <a:avLst/>
            </a:prstGeom>
            <a:noFill/>
            <a:ln w="9525">
              <a:noFill/>
              <a:miter lim="800000"/>
              <a:headEnd/>
              <a:tailEnd/>
            </a:ln>
          </p:spPr>
        </p:pic>
        <p:pic>
          <p:nvPicPr>
            <p:cNvPr id="5" name="Picture 13" descr="osaka_CL"/>
            <p:cNvPicPr>
              <a:picLocks noChangeAspect="1" noChangeArrowheads="1"/>
            </p:cNvPicPr>
            <p:nvPr userDrawn="1"/>
          </p:nvPicPr>
          <p:blipFill>
            <a:blip r:embed="rId3" cstate="print"/>
            <a:srcRect/>
            <a:stretch>
              <a:fillRect/>
            </a:stretch>
          </p:blipFill>
          <p:spPr bwMode="auto">
            <a:xfrm>
              <a:off x="1913" y="6073"/>
              <a:ext cx="864" cy="318"/>
            </a:xfrm>
            <a:prstGeom prst="rect">
              <a:avLst/>
            </a:prstGeom>
            <a:noFill/>
            <a:ln w="9525">
              <a:noFill/>
              <a:miter lim="800000"/>
              <a:headEnd/>
              <a:tailEnd/>
            </a:ln>
          </p:spPr>
        </p:pic>
      </p:grpSp>
      <p:sp>
        <p:nvSpPr>
          <p:cNvPr id="6" name="Rectangle 17"/>
          <p:cNvSpPr>
            <a:spLocks noChangeArrowheads="1"/>
          </p:cNvSpPr>
          <p:nvPr userDrawn="1"/>
        </p:nvSpPr>
        <p:spPr bwMode="auto">
          <a:xfrm>
            <a:off x="4276726" y="6496490"/>
            <a:ext cx="5113338" cy="157163"/>
          </a:xfrm>
          <a:prstGeom prst="rect">
            <a:avLst/>
          </a:prstGeom>
          <a:noFill/>
          <a:ln w="9525">
            <a:noFill/>
            <a:miter lim="800000"/>
            <a:headEnd/>
            <a:tailEnd/>
          </a:ln>
        </p:spPr>
        <p:txBody>
          <a:bodyPr lIns="87255" tIns="43628" rIns="87255" bIns="43628"/>
          <a:lstStyle/>
          <a:p>
            <a:pPr algn="r" eaLnBrk="0" hangingPunct="0">
              <a:defRPr/>
            </a:pPr>
            <a:r>
              <a:rPr kumimoji="0" lang="en-US" altLang="en-US" sz="1000">
                <a:solidFill>
                  <a:srgbClr val="FFFFFF"/>
                </a:solidFill>
                <a:latin typeface="Arial" pitchFamily="34" charset="0"/>
                <a:ea typeface="ＭＳ Ｐゴシック" pitchFamily="50" charset="-128"/>
              </a:rPr>
              <a:t>© Copyright 20</a:t>
            </a:r>
            <a:r>
              <a:rPr kumimoji="0" lang="en-US" altLang="ja-JP" sz="1000">
                <a:solidFill>
                  <a:srgbClr val="FFFFFF"/>
                </a:solidFill>
                <a:latin typeface="Arial" pitchFamily="34" charset="0"/>
                <a:ea typeface="ＭＳ Ｐゴシック" pitchFamily="50" charset="-128"/>
              </a:rPr>
              <a:t>11</a:t>
            </a:r>
            <a:r>
              <a:rPr kumimoji="0" lang="en-US" altLang="en-US" sz="1000">
                <a:solidFill>
                  <a:srgbClr val="FFFFFF"/>
                </a:solidFill>
                <a:latin typeface="Arial" pitchFamily="34" charset="0"/>
                <a:ea typeface="ＭＳ Ｐゴシック" pitchFamily="50" charset="-128"/>
              </a:rPr>
              <a:t> Osaka Prefecture. All rights reserved.</a:t>
            </a:r>
            <a:endParaRPr kumimoji="0" lang="en-US" altLang="ja-JP" sz="1000">
              <a:solidFill>
                <a:srgbClr val="FFFFFF"/>
              </a:solidFill>
              <a:latin typeface="Arial" pitchFamily="34" charset="0"/>
              <a:ea typeface="ＭＳ Ｐゴシック" pitchFamily="50" charset="-128"/>
            </a:endParaRPr>
          </a:p>
        </p:txBody>
      </p:sp>
    </p:spTree>
    <p:extLst>
      <p:ext uri="{BB962C8B-B14F-4D97-AF65-F5344CB8AC3E}">
        <p14:creationId xmlns:p14="http://schemas.microsoft.com/office/powerpoint/2010/main" val="2426951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gradFill rotWithShape="0">
          <a:gsLst>
            <a:gs pos="0">
              <a:srgbClr val="CCCCFF"/>
            </a:gs>
            <a:gs pos="50000">
              <a:schemeClr val="bg1"/>
            </a:gs>
            <a:gs pos="100000">
              <a:srgbClr val="CCCCFF"/>
            </a:gs>
          </a:gsLst>
          <a:lin ang="18900000" scaled="1"/>
        </a:gradFill>
        <a:effectLst/>
      </p:bgPr>
    </p:bg>
    <p:spTree>
      <p:nvGrpSpPr>
        <p:cNvPr id="1" name=""/>
        <p:cNvGrpSpPr/>
        <p:nvPr/>
      </p:nvGrpSpPr>
      <p:grpSpPr>
        <a:xfrm>
          <a:off x="0" y="0"/>
          <a:ext cx="0" cy="0"/>
          <a:chOff x="0" y="0"/>
          <a:chExt cx="0" cy="0"/>
        </a:xfrm>
      </p:grpSpPr>
      <p:sp>
        <p:nvSpPr>
          <p:cNvPr id="4" name="Line 7"/>
          <p:cNvSpPr>
            <a:spLocks noChangeShapeType="1"/>
          </p:cNvSpPr>
          <p:nvPr/>
        </p:nvSpPr>
        <p:spPr bwMode="auto">
          <a:xfrm>
            <a:off x="2" y="3429000"/>
            <a:ext cx="9164770" cy="0"/>
          </a:xfrm>
          <a:prstGeom prst="line">
            <a:avLst/>
          </a:prstGeom>
          <a:noFill/>
          <a:ln w="12700">
            <a:solidFill>
              <a:srgbClr val="66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sz="2400">
              <a:solidFill>
                <a:srgbClr val="000000"/>
              </a:solidFill>
              <a:latin typeface="Times New Roman" pitchFamily="18" charset="0"/>
            </a:endParaRPr>
          </a:p>
        </p:txBody>
      </p:sp>
      <p:sp>
        <p:nvSpPr>
          <p:cNvPr id="5" name="Rectangle 8"/>
          <p:cNvSpPr>
            <a:spLocks noChangeArrowheads="1"/>
          </p:cNvSpPr>
          <p:nvPr/>
        </p:nvSpPr>
        <p:spPr bwMode="auto">
          <a:xfrm>
            <a:off x="8776098" y="2420939"/>
            <a:ext cx="233892" cy="1223962"/>
          </a:xfrm>
          <a:prstGeom prst="rect">
            <a:avLst/>
          </a:prstGeom>
          <a:gradFill rotWithShape="1">
            <a:gsLst>
              <a:gs pos="0">
                <a:srgbClr val="6666FF"/>
              </a:gs>
              <a:gs pos="100000">
                <a:srgbClr val="8E8E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ja-JP" altLang="en-US" sz="2400">
              <a:solidFill>
                <a:srgbClr val="000000"/>
              </a:solidFill>
              <a:latin typeface="Times New Roman" pitchFamily="18" charset="0"/>
            </a:endParaRPr>
          </a:p>
        </p:txBody>
      </p:sp>
      <p:sp>
        <p:nvSpPr>
          <p:cNvPr id="6" name="Line 9"/>
          <p:cNvSpPr>
            <a:spLocks noChangeShapeType="1"/>
          </p:cNvSpPr>
          <p:nvPr/>
        </p:nvSpPr>
        <p:spPr bwMode="auto">
          <a:xfrm>
            <a:off x="780788" y="6464300"/>
            <a:ext cx="9164770" cy="0"/>
          </a:xfrm>
          <a:prstGeom prst="line">
            <a:avLst/>
          </a:prstGeom>
          <a:noFill/>
          <a:ln w="12700">
            <a:solidFill>
              <a:srgbClr val="66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sz="2400">
              <a:solidFill>
                <a:srgbClr val="000000"/>
              </a:solidFill>
              <a:latin typeface="Times New Roman" pitchFamily="18" charset="0"/>
            </a:endParaRPr>
          </a:p>
        </p:txBody>
      </p:sp>
      <p:sp>
        <p:nvSpPr>
          <p:cNvPr id="8" name="Text Box 11"/>
          <p:cNvSpPr txBox="1">
            <a:spLocks noChangeArrowheads="1"/>
          </p:cNvSpPr>
          <p:nvPr/>
        </p:nvSpPr>
        <p:spPr bwMode="auto">
          <a:xfrm>
            <a:off x="491881" y="476250"/>
            <a:ext cx="2121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defRPr/>
            </a:pPr>
            <a:r>
              <a:rPr lang="en-US" altLang="ja-JP" sz="1600">
                <a:solidFill>
                  <a:srgbClr val="333399"/>
                </a:solidFill>
                <a:latin typeface="Bookman Old Style" pitchFamily="18" charset="0"/>
              </a:rPr>
              <a:t>http://www.***.net</a:t>
            </a:r>
          </a:p>
        </p:txBody>
      </p:sp>
      <p:sp>
        <p:nvSpPr>
          <p:cNvPr id="9" name="Rectangle 12"/>
          <p:cNvSpPr>
            <a:spLocks noChangeArrowheads="1"/>
          </p:cNvSpPr>
          <p:nvPr/>
        </p:nvSpPr>
        <p:spPr bwMode="auto">
          <a:xfrm>
            <a:off x="975123" y="5634038"/>
            <a:ext cx="233892" cy="1223962"/>
          </a:xfrm>
          <a:prstGeom prst="rect">
            <a:avLst/>
          </a:prstGeom>
          <a:gradFill rotWithShape="1">
            <a:gsLst>
              <a:gs pos="0">
                <a:srgbClr val="6666FF"/>
              </a:gs>
              <a:gs pos="100000">
                <a:srgbClr val="8E8E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ja-JP" altLang="en-US" sz="2400">
              <a:solidFill>
                <a:srgbClr val="000000"/>
              </a:solidFill>
              <a:latin typeface="Times New Roman" pitchFamily="18" charset="0"/>
            </a:endParaRPr>
          </a:p>
        </p:txBody>
      </p:sp>
      <p:sp>
        <p:nvSpPr>
          <p:cNvPr id="83970" name="Rectangle 2"/>
          <p:cNvSpPr>
            <a:spLocks noGrp="1" noChangeArrowheads="1"/>
          </p:cNvSpPr>
          <p:nvPr>
            <p:ph type="ctrTitle"/>
          </p:nvPr>
        </p:nvSpPr>
        <p:spPr>
          <a:xfrm>
            <a:off x="276887" y="2246398"/>
            <a:ext cx="8420100" cy="1470025"/>
          </a:xfrm>
        </p:spPr>
        <p:txBody>
          <a:bodyPr/>
          <a:lstStyle>
            <a:lvl1pPr algn="r">
              <a:defRPr>
                <a:solidFill>
                  <a:srgbClr val="003399"/>
                </a:solidFill>
                <a:latin typeface="メイリオ" panose="020B0604030504040204" pitchFamily="50" charset="-128"/>
                <a:ea typeface="メイリオ" panose="020B0604030504040204" pitchFamily="50" charset="-128"/>
              </a:defRPr>
            </a:lvl1pPr>
          </a:lstStyle>
          <a:p>
            <a:r>
              <a:rPr lang="ja-JP" altLang="en-US" dirty="0"/>
              <a:t>マスタ タイトルの書式設定</a:t>
            </a:r>
          </a:p>
        </p:txBody>
      </p:sp>
      <p:sp>
        <p:nvSpPr>
          <p:cNvPr id="83971" name="Rectangle 3"/>
          <p:cNvSpPr>
            <a:spLocks noGrp="1" noChangeArrowheads="1"/>
          </p:cNvSpPr>
          <p:nvPr>
            <p:ph type="subTitle" idx="1"/>
          </p:nvPr>
        </p:nvSpPr>
        <p:spPr>
          <a:xfrm>
            <a:off x="1485900" y="4124326"/>
            <a:ext cx="6934200" cy="1752600"/>
          </a:xfrm>
        </p:spPr>
        <p:txBody>
          <a:bodyPr/>
          <a:lstStyle>
            <a:lvl1pPr marL="0" indent="0" algn="r">
              <a:buFontTx/>
              <a:buNone/>
              <a:defRPr sz="2800">
                <a:latin typeface="メイリオ" panose="020B0604030504040204" pitchFamily="50" charset="-128"/>
                <a:ea typeface="メイリオ" panose="020B0604030504040204" pitchFamily="50" charset="-128"/>
              </a:defRPr>
            </a:lvl1pPr>
          </a:lstStyle>
          <a:p>
            <a:r>
              <a:rPr lang="ja-JP" altLang="en-US" dirty="0"/>
              <a:t>マスタ サブタイトルの書式設定</a:t>
            </a:r>
          </a:p>
        </p:txBody>
      </p:sp>
      <p:sp>
        <p:nvSpPr>
          <p:cNvPr id="10" name="Rectangle 4"/>
          <p:cNvSpPr>
            <a:spLocks noGrp="1" noChangeArrowheads="1"/>
          </p:cNvSpPr>
          <p:nvPr>
            <p:ph type="dt" sz="half" idx="10"/>
          </p:nvPr>
        </p:nvSpPr>
        <p:spPr>
          <a:xfrm>
            <a:off x="1286403" y="6165851"/>
            <a:ext cx="2311400" cy="476250"/>
          </a:xfrm>
        </p:spPr>
        <p:txBody>
          <a:bodyPr/>
          <a:lstStyle>
            <a:lvl1pPr>
              <a:defRPr/>
            </a:lvl1pPr>
          </a:lstStyle>
          <a:p>
            <a:pPr>
              <a:defRPr/>
            </a:pPr>
            <a:r>
              <a:rPr lang="en-US" altLang="ja-JP"/>
              <a:t>2013/7/21</a:t>
            </a:r>
          </a:p>
        </p:txBody>
      </p:sp>
      <p:sp>
        <p:nvSpPr>
          <p:cNvPr id="11" name="Rectangle 5"/>
          <p:cNvSpPr>
            <a:spLocks noGrp="1" noChangeArrowheads="1"/>
          </p:cNvSpPr>
          <p:nvPr>
            <p:ph type="ftr" sz="quarter" idx="11"/>
          </p:nvPr>
        </p:nvSpPr>
        <p:spPr>
          <a:xfrm>
            <a:off x="3375953" y="6165851"/>
            <a:ext cx="3136900" cy="476250"/>
          </a:xfrm>
        </p:spPr>
        <p:txBody>
          <a:bodyPr/>
          <a:lstStyle>
            <a:lvl1pPr>
              <a:defRPr/>
            </a:lvl1pPr>
          </a:lstStyle>
          <a:p>
            <a:pPr>
              <a:defRPr/>
            </a:pPr>
            <a:endParaRPr lang="en-US" altLang="ja-JP"/>
          </a:p>
        </p:txBody>
      </p:sp>
      <p:sp>
        <p:nvSpPr>
          <p:cNvPr id="12" name="Rectangle 6"/>
          <p:cNvSpPr>
            <a:spLocks noGrp="1" noChangeArrowheads="1"/>
          </p:cNvSpPr>
          <p:nvPr>
            <p:ph type="sldNum" sz="quarter" idx="12"/>
          </p:nvPr>
        </p:nvSpPr>
        <p:spPr>
          <a:xfrm>
            <a:off x="7594600" y="6165851"/>
            <a:ext cx="2311400" cy="476250"/>
          </a:xfrm>
        </p:spPr>
        <p:txBody>
          <a:bodyPr/>
          <a:lstStyle>
            <a:lvl1pPr>
              <a:defRPr/>
            </a:lvl1pPr>
          </a:lstStyle>
          <a:p>
            <a:pPr>
              <a:defRPr/>
            </a:pPr>
            <a:fld id="{1B2D62E9-DA5A-4931-8006-2C00D653D807}" type="slidenum">
              <a:rPr lang="en-US" altLang="ja-JP"/>
              <a:pPr>
                <a:defRPr/>
              </a:pPr>
              <a:t>‹#›</a:t>
            </a:fld>
            <a:endParaRPr lang="en-US" altLang="ja-JP"/>
          </a:p>
        </p:txBody>
      </p:sp>
    </p:spTree>
    <p:extLst>
      <p:ext uri="{BB962C8B-B14F-4D97-AF65-F5344CB8AC3E}">
        <p14:creationId xmlns:p14="http://schemas.microsoft.com/office/powerpoint/2010/main" val="3279712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6"/>
          <p:cNvSpPr>
            <a:spLocks noGrp="1"/>
          </p:cNvSpPr>
          <p:nvPr>
            <p:ph type="title"/>
          </p:nvPr>
        </p:nvSpPr>
        <p:spPr/>
        <p:txBody>
          <a:bodyPr/>
          <a:lstStyle/>
          <a:p>
            <a:r>
              <a:rPr lang="ja-JP" altLang="en-US"/>
              <a:t>マスタ 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3A3FBF6-9081-4730-9E41-A88E02C190A5}" type="slidenum">
              <a:rPr lang="en-US" altLang="ja-JP"/>
              <a:pPr>
                <a:defRPr/>
              </a:pPr>
              <a:t>‹#›</a:t>
            </a:fld>
            <a:endParaRPr lang="en-US" altLang="ja-JP"/>
          </a:p>
        </p:txBody>
      </p:sp>
    </p:spTree>
    <p:extLst>
      <p:ext uri="{BB962C8B-B14F-4D97-AF65-F5344CB8AC3E}">
        <p14:creationId xmlns:p14="http://schemas.microsoft.com/office/powerpoint/2010/main" val="4239647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A6EC61F-2E03-47EE-AC07-E01A8475920A}" type="slidenum">
              <a:rPr lang="en-US" altLang="ja-JP"/>
              <a:pPr>
                <a:defRPr/>
              </a:pPr>
              <a:t>‹#›</a:t>
            </a:fld>
            <a:endParaRPr lang="en-US" altLang="ja-JP"/>
          </a:p>
        </p:txBody>
      </p:sp>
    </p:spTree>
    <p:extLst>
      <p:ext uri="{BB962C8B-B14F-4D97-AF65-F5344CB8AC3E}">
        <p14:creationId xmlns:p14="http://schemas.microsoft.com/office/powerpoint/2010/main" val="3144520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3"/>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49A74EB-77F8-4415-AB63-FBF61E673E32}" type="slidenum">
              <a:rPr lang="en-US" altLang="ja-JP"/>
              <a:pPr>
                <a:defRPr/>
              </a:pPr>
              <a:t>‹#›</a:t>
            </a:fld>
            <a:endParaRPr lang="en-US" altLang="ja-JP"/>
          </a:p>
        </p:txBody>
      </p:sp>
    </p:spTree>
    <p:extLst>
      <p:ext uri="{BB962C8B-B14F-4D97-AF65-F5344CB8AC3E}">
        <p14:creationId xmlns:p14="http://schemas.microsoft.com/office/powerpoint/2010/main" val="1733946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A5F3EB3-B638-4B3A-AD3A-985D9ED2997E}" type="slidenum">
              <a:rPr lang="en-US" altLang="ja-JP"/>
              <a:pPr>
                <a:defRPr/>
              </a:pPr>
              <a:t>‹#›</a:t>
            </a:fld>
            <a:endParaRPr lang="en-US" altLang="ja-JP"/>
          </a:p>
        </p:txBody>
      </p:sp>
    </p:spTree>
    <p:extLst>
      <p:ext uri="{BB962C8B-B14F-4D97-AF65-F5344CB8AC3E}">
        <p14:creationId xmlns:p14="http://schemas.microsoft.com/office/powerpoint/2010/main" val="288906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536" y="1535113"/>
            <a:ext cx="4376870" cy="639762"/>
          </a:xfrm>
        </p:spPr>
        <p:txBody>
          <a:bodyPr anchor="b"/>
          <a:lstStyle>
            <a:lvl1pPr marL="0" indent="0">
              <a:buNone/>
              <a:defRPr sz="2400" b="1"/>
            </a:lvl1pPr>
            <a:lvl2pPr marL="467327" indent="0">
              <a:buNone/>
              <a:defRPr sz="2100" b="1"/>
            </a:lvl2pPr>
            <a:lvl3pPr marL="934654" indent="0">
              <a:buNone/>
              <a:defRPr sz="1900" b="1"/>
            </a:lvl3pPr>
            <a:lvl4pPr marL="1401981" indent="0">
              <a:buNone/>
              <a:defRPr sz="1600" b="1"/>
            </a:lvl4pPr>
            <a:lvl5pPr marL="1869308" indent="0">
              <a:buNone/>
              <a:defRPr sz="1600" b="1"/>
            </a:lvl5pPr>
            <a:lvl6pPr marL="2336635" indent="0">
              <a:buNone/>
              <a:defRPr sz="1600" b="1"/>
            </a:lvl6pPr>
            <a:lvl7pPr marL="2803962" indent="0">
              <a:buNone/>
              <a:defRPr sz="1600" b="1"/>
            </a:lvl7pPr>
            <a:lvl8pPr marL="3271289" indent="0">
              <a:buNone/>
              <a:defRPr sz="1600" b="1"/>
            </a:lvl8pPr>
            <a:lvl9pPr marL="373861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536" y="2174877"/>
            <a:ext cx="4376870" cy="3951288"/>
          </a:xfrm>
        </p:spPr>
        <p:txBody>
          <a:bodyPr/>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20" y="1535113"/>
            <a:ext cx="4378591" cy="639762"/>
          </a:xfrm>
        </p:spPr>
        <p:txBody>
          <a:bodyPr anchor="b"/>
          <a:lstStyle>
            <a:lvl1pPr marL="0" indent="0">
              <a:buNone/>
              <a:defRPr sz="2400" b="1"/>
            </a:lvl1pPr>
            <a:lvl2pPr marL="467327" indent="0">
              <a:buNone/>
              <a:defRPr sz="2100" b="1"/>
            </a:lvl2pPr>
            <a:lvl3pPr marL="934654" indent="0">
              <a:buNone/>
              <a:defRPr sz="1900" b="1"/>
            </a:lvl3pPr>
            <a:lvl4pPr marL="1401981" indent="0">
              <a:buNone/>
              <a:defRPr sz="1600" b="1"/>
            </a:lvl4pPr>
            <a:lvl5pPr marL="1869308" indent="0">
              <a:buNone/>
              <a:defRPr sz="1600" b="1"/>
            </a:lvl5pPr>
            <a:lvl6pPr marL="2336635" indent="0">
              <a:buNone/>
              <a:defRPr sz="1600" b="1"/>
            </a:lvl6pPr>
            <a:lvl7pPr marL="2803962" indent="0">
              <a:buNone/>
              <a:defRPr sz="1600" b="1"/>
            </a:lvl7pPr>
            <a:lvl8pPr marL="3271289" indent="0">
              <a:buNone/>
              <a:defRPr sz="1600" b="1"/>
            </a:lvl8pPr>
            <a:lvl9pPr marL="373861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20" y="2174877"/>
            <a:ext cx="4378591" cy="3951288"/>
          </a:xfrm>
        </p:spPr>
        <p:txBody>
          <a:bodyPr/>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fld id="{5CFB837D-DFB3-4D49-B007-9B23CB0EABCA}" type="datetime1">
              <a:rPr lang="ja-JP" altLang="en-US" smtClean="0">
                <a:solidFill>
                  <a:prstClr val="black"/>
                </a:solidFill>
              </a:rPr>
              <a:pPr/>
              <a:t>2021/1/15</a:t>
            </a:fld>
            <a:endParaRPr lang="ja-JP"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22854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20"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20"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F45BD8D-C891-4019-980F-C8C0C6E659F8}" type="slidenum">
              <a:rPr lang="en-US" altLang="ja-JP"/>
              <a:pPr>
                <a:defRPr/>
              </a:pPr>
              <a:t>‹#›</a:t>
            </a:fld>
            <a:endParaRPr lang="en-US" altLang="ja-JP"/>
          </a:p>
        </p:txBody>
      </p:sp>
    </p:spTree>
    <p:extLst>
      <p:ext uri="{BB962C8B-B14F-4D97-AF65-F5344CB8AC3E}">
        <p14:creationId xmlns:p14="http://schemas.microsoft.com/office/powerpoint/2010/main" val="2310287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D656A4C-D050-4368-B12A-2CA3748920C3}" type="slidenum">
              <a:rPr lang="en-US" altLang="ja-JP"/>
              <a:pPr>
                <a:defRPr/>
              </a:pPr>
              <a:t>‹#›</a:t>
            </a:fld>
            <a:endParaRPr lang="en-US" altLang="ja-JP"/>
          </a:p>
        </p:txBody>
      </p:sp>
    </p:spTree>
    <p:extLst>
      <p:ext uri="{BB962C8B-B14F-4D97-AF65-F5344CB8AC3E}">
        <p14:creationId xmlns:p14="http://schemas.microsoft.com/office/powerpoint/2010/main" val="4349704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94A53F4-9058-4CE7-80D1-AA4740BB237C}" type="slidenum">
              <a:rPr lang="en-US" altLang="ja-JP"/>
              <a:pPr>
                <a:defRPr/>
              </a:pPr>
              <a:t>‹#›</a:t>
            </a:fld>
            <a:endParaRPr lang="en-US" altLang="ja-JP"/>
          </a:p>
        </p:txBody>
      </p:sp>
    </p:spTree>
    <p:extLst>
      <p:ext uri="{BB962C8B-B14F-4D97-AF65-F5344CB8AC3E}">
        <p14:creationId xmlns:p14="http://schemas.microsoft.com/office/powerpoint/2010/main" val="17860870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93" y="273103"/>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E58A034-C941-4386-89C4-3BE4A8E1C67F}" type="slidenum">
              <a:rPr lang="en-US" altLang="ja-JP"/>
              <a:pPr>
                <a:defRPr/>
              </a:pPr>
              <a:t>‹#›</a:t>
            </a:fld>
            <a:endParaRPr lang="en-US" altLang="ja-JP"/>
          </a:p>
        </p:txBody>
      </p:sp>
    </p:spTree>
    <p:extLst>
      <p:ext uri="{BB962C8B-B14F-4D97-AF65-F5344CB8AC3E}">
        <p14:creationId xmlns:p14="http://schemas.microsoft.com/office/powerpoint/2010/main" val="49751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3900798-88B4-4A8F-AF38-DE0D3F06155D}" type="slidenum">
              <a:rPr lang="en-US" altLang="ja-JP"/>
              <a:pPr>
                <a:defRPr/>
              </a:pPr>
              <a:t>‹#›</a:t>
            </a:fld>
            <a:endParaRPr lang="en-US" altLang="ja-JP"/>
          </a:p>
        </p:txBody>
      </p:sp>
    </p:spTree>
    <p:extLst>
      <p:ext uri="{BB962C8B-B14F-4D97-AF65-F5344CB8AC3E}">
        <p14:creationId xmlns:p14="http://schemas.microsoft.com/office/powerpoint/2010/main" val="2136646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8A7193F-8C2B-4E68-A2CC-19E63A052130}" type="slidenum">
              <a:rPr lang="en-US" altLang="ja-JP"/>
              <a:pPr>
                <a:defRPr/>
              </a:pPr>
              <a:t>‹#›</a:t>
            </a:fld>
            <a:endParaRPr lang="en-US" altLang="ja-JP"/>
          </a:p>
        </p:txBody>
      </p:sp>
    </p:spTree>
    <p:extLst>
      <p:ext uri="{BB962C8B-B14F-4D97-AF65-F5344CB8AC3E}">
        <p14:creationId xmlns:p14="http://schemas.microsoft.com/office/powerpoint/2010/main" val="4238345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44503"/>
            <a:ext cx="2228850" cy="60817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44503"/>
            <a:ext cx="6521450" cy="60817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a:t>2013/7/21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8CB09EB-DC5F-43E7-A6AB-48950AB557E0}" type="slidenum">
              <a:rPr lang="en-US" altLang="ja-JP"/>
              <a:pPr>
                <a:defRPr/>
              </a:pPr>
              <a:t>‹#›</a:t>
            </a:fld>
            <a:endParaRPr lang="en-US" altLang="ja-JP"/>
          </a:p>
        </p:txBody>
      </p:sp>
    </p:spTree>
    <p:extLst>
      <p:ext uri="{BB962C8B-B14F-4D97-AF65-F5344CB8AC3E}">
        <p14:creationId xmlns:p14="http://schemas.microsoft.com/office/powerpoint/2010/main" val="13521408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330200" y="381000"/>
            <a:ext cx="8420100" cy="9144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330200" y="1447800"/>
            <a:ext cx="9163050" cy="5029200"/>
          </a:xfrm>
        </p:spPr>
        <p:txBody>
          <a:bodyPr rtlCol="0">
            <a:normAutofit/>
          </a:bodyPr>
          <a:lstStyle/>
          <a:p>
            <a:pPr lvl="0"/>
            <a:endParaRPr lang="ja-JP" altLang="en-US" noProof="0"/>
          </a:p>
        </p:txBody>
      </p:sp>
      <p:sp>
        <p:nvSpPr>
          <p:cNvPr id="4" name="日付プレースホルダ 10"/>
          <p:cNvSpPr>
            <a:spLocks noGrp="1"/>
          </p:cNvSpPr>
          <p:nvPr>
            <p:ph type="dt" sz="half" idx="10"/>
          </p:nvPr>
        </p:nvSpPr>
        <p:spPr/>
        <p:txBody>
          <a:bodyPr/>
          <a:lstStyle>
            <a:lvl1pPr>
              <a:defRPr/>
            </a:lvl1pPr>
          </a:lstStyle>
          <a:p>
            <a:pPr>
              <a:defRPr/>
            </a:pPr>
            <a:r>
              <a:rPr lang="en-US" altLang="ja-JP"/>
              <a:t>2013/7/21</a:t>
            </a:r>
          </a:p>
        </p:txBody>
      </p:sp>
      <p:sp>
        <p:nvSpPr>
          <p:cNvPr id="5" name="フッター プレースホルダ 27"/>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4"/>
          <p:cNvSpPr>
            <a:spLocks noGrp="1"/>
          </p:cNvSpPr>
          <p:nvPr>
            <p:ph type="sldNum" sz="quarter" idx="12"/>
          </p:nvPr>
        </p:nvSpPr>
        <p:spPr/>
        <p:txBody>
          <a:bodyPr/>
          <a:lstStyle>
            <a:lvl1pPr>
              <a:defRPr/>
            </a:lvl1pPr>
          </a:lstStyle>
          <a:p>
            <a:pPr>
              <a:defRPr/>
            </a:pPr>
            <a:fld id="{3C9CF858-98D0-43D0-87A8-E8EC21D4BC97}" type="slidenum">
              <a:rPr lang="en-US" altLang="ja-JP"/>
              <a:pPr>
                <a:defRPr/>
              </a:pPr>
              <a:t>‹#›</a:t>
            </a:fld>
            <a:endParaRPr lang="en-US" altLang="ja-JP"/>
          </a:p>
        </p:txBody>
      </p:sp>
    </p:spTree>
    <p:extLst>
      <p:ext uri="{BB962C8B-B14F-4D97-AF65-F5344CB8AC3E}">
        <p14:creationId xmlns:p14="http://schemas.microsoft.com/office/powerpoint/2010/main" val="800583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89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31390" indent="0" algn="ctr">
              <a:buNone/>
              <a:defRPr/>
            </a:lvl2pPr>
            <a:lvl3pPr marL="862779" indent="0" algn="ctr">
              <a:buNone/>
              <a:defRPr/>
            </a:lvl3pPr>
            <a:lvl4pPr marL="1294169" indent="0" algn="ctr">
              <a:buNone/>
              <a:defRPr/>
            </a:lvl4pPr>
            <a:lvl5pPr marL="1725558" indent="0" algn="ctr">
              <a:buNone/>
              <a:defRPr/>
            </a:lvl5pPr>
            <a:lvl6pPr marL="2156948" indent="0" algn="ctr">
              <a:buNone/>
              <a:defRPr/>
            </a:lvl6pPr>
            <a:lvl7pPr marL="2588337" indent="0" algn="ctr">
              <a:buNone/>
              <a:defRPr/>
            </a:lvl7pPr>
            <a:lvl8pPr marL="3019727" indent="0" algn="ctr">
              <a:buNone/>
              <a:defRPr/>
            </a:lvl8pPr>
            <a:lvl9pPr marL="3451116"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830275CC-DD83-48BE-876A-038CF63878C8}" type="datetime1">
              <a:rPr lang="ja-JP" altLang="en-US"/>
              <a:pPr>
                <a:defRPr/>
              </a:pPr>
              <a:t>2021/1/15</a:t>
            </a:fld>
            <a:endParaRPr lang="ja-JP" altLang="en-US"/>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98ADC4F5-B4DA-4D66-989A-84D9C58C4579}" type="slidenum">
              <a:rPr lang="ja-JP" altLang="en-US"/>
              <a:pPr>
                <a:defRPr/>
              </a:pPr>
              <a:t>‹#›</a:t>
            </a:fld>
            <a:endParaRPr lang="ja-JP" altLang="en-US"/>
          </a:p>
        </p:txBody>
      </p:sp>
    </p:spTree>
    <p:extLst>
      <p:ext uri="{BB962C8B-B14F-4D97-AF65-F5344CB8AC3E}">
        <p14:creationId xmlns:p14="http://schemas.microsoft.com/office/powerpoint/2010/main" val="2120385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AB7A779A-A54D-4FA9-A00A-3F9410B71766}" type="datetime1">
              <a:rPr lang="ja-JP" altLang="en-US"/>
              <a:pPr>
                <a:defRPr/>
              </a:pPr>
              <a:t>2021/1/15</a:t>
            </a:fld>
            <a:endParaRPr lang="ja-JP" altLang="en-US"/>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2415A443-10E6-4FDE-97EF-9B3336DE8D24}" type="slidenum">
              <a:rPr lang="ja-JP" altLang="en-US"/>
              <a:pPr>
                <a:defRPr/>
              </a:pPr>
              <a:t>‹#›</a:t>
            </a:fld>
            <a:endParaRPr lang="ja-JP" altLang="en-US"/>
          </a:p>
        </p:txBody>
      </p:sp>
    </p:spTree>
    <p:extLst>
      <p:ext uri="{BB962C8B-B14F-4D97-AF65-F5344CB8AC3E}">
        <p14:creationId xmlns:p14="http://schemas.microsoft.com/office/powerpoint/2010/main" val="157250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fld id="{786273F2-F8FA-4B3B-9BE6-C3ECAD63E723}" type="datetime1">
              <a:rPr lang="ja-JP" altLang="en-US" smtClean="0">
                <a:solidFill>
                  <a:prstClr val="black"/>
                </a:solidFill>
              </a:rPr>
              <a:pPr/>
              <a:t>2021/1/15</a:t>
            </a:fld>
            <a:endParaRPr lang="ja-JP"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579629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367"/>
            <a:ext cx="84201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8" y="2906723"/>
            <a:ext cx="8420100" cy="1500187"/>
          </a:xfrm>
        </p:spPr>
        <p:txBody>
          <a:bodyPr anchor="b"/>
          <a:lstStyle>
            <a:lvl1pPr marL="0" indent="0">
              <a:buNone/>
              <a:defRPr sz="1939"/>
            </a:lvl1pPr>
            <a:lvl2pPr marL="431390" indent="0">
              <a:buNone/>
              <a:defRPr sz="1754"/>
            </a:lvl2pPr>
            <a:lvl3pPr marL="862779" indent="0">
              <a:buNone/>
              <a:defRPr sz="1477"/>
            </a:lvl3pPr>
            <a:lvl4pPr marL="1294169" indent="0">
              <a:buNone/>
              <a:defRPr sz="1292"/>
            </a:lvl4pPr>
            <a:lvl5pPr marL="1725558" indent="0">
              <a:buNone/>
              <a:defRPr sz="1292"/>
            </a:lvl5pPr>
            <a:lvl6pPr marL="2156948" indent="0">
              <a:buNone/>
              <a:defRPr sz="1292"/>
            </a:lvl6pPr>
            <a:lvl7pPr marL="2588337" indent="0">
              <a:buNone/>
              <a:defRPr sz="1292"/>
            </a:lvl7pPr>
            <a:lvl8pPr marL="3019727" indent="0">
              <a:buNone/>
              <a:defRPr sz="1292"/>
            </a:lvl8pPr>
            <a:lvl9pPr marL="3451116" indent="0">
              <a:buNone/>
              <a:defRPr sz="1292"/>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4956FF1C-8006-4446-85F3-44A27A4E2645}" type="datetime1">
              <a:rPr lang="ja-JP" altLang="en-US"/>
              <a:pPr>
                <a:defRPr/>
              </a:pPr>
              <a:t>2021/1/15</a:t>
            </a:fld>
            <a:endParaRPr lang="ja-JP" altLang="en-US"/>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C12B1A2F-6967-4FF8-B03C-8130C2C5A1D9}" type="slidenum">
              <a:rPr lang="ja-JP" altLang="en-US"/>
              <a:pPr>
                <a:defRPr/>
              </a:pPr>
              <a:t>‹#›</a:t>
            </a:fld>
            <a:endParaRPr lang="ja-JP" altLang="en-US"/>
          </a:p>
        </p:txBody>
      </p:sp>
    </p:spTree>
    <p:extLst>
      <p:ext uri="{BB962C8B-B14F-4D97-AF65-F5344CB8AC3E}">
        <p14:creationId xmlns:p14="http://schemas.microsoft.com/office/powerpoint/2010/main" val="13116645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p:spPr>
        <p:txBody>
          <a:bodyPr/>
          <a:lstStyle>
            <a:lvl1pPr>
              <a:defRPr sz="2585"/>
            </a:lvl1pPr>
            <a:lvl2pPr>
              <a:defRPr sz="2215"/>
            </a:lvl2pPr>
            <a:lvl3pPr>
              <a:defRPr sz="1939"/>
            </a:lvl3pPr>
            <a:lvl4pPr>
              <a:defRPr sz="1754"/>
            </a:lvl4pPr>
            <a:lvl5pPr>
              <a:defRPr sz="1754"/>
            </a:lvl5pPr>
            <a:lvl6pPr>
              <a:defRPr sz="1754"/>
            </a:lvl6pPr>
            <a:lvl7pPr>
              <a:defRPr sz="1754"/>
            </a:lvl7pPr>
            <a:lvl8pPr>
              <a:defRPr sz="1754"/>
            </a:lvl8pPr>
            <a:lvl9pPr>
              <a:defRPr sz="17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585"/>
            </a:lvl1pPr>
            <a:lvl2pPr>
              <a:defRPr sz="2215"/>
            </a:lvl2pPr>
            <a:lvl3pPr>
              <a:defRPr sz="1939"/>
            </a:lvl3pPr>
            <a:lvl4pPr>
              <a:defRPr sz="1754"/>
            </a:lvl4pPr>
            <a:lvl5pPr>
              <a:defRPr sz="1754"/>
            </a:lvl5pPr>
            <a:lvl6pPr>
              <a:defRPr sz="1754"/>
            </a:lvl6pPr>
            <a:lvl7pPr>
              <a:defRPr sz="1754"/>
            </a:lvl7pPr>
            <a:lvl8pPr>
              <a:defRPr sz="1754"/>
            </a:lvl8pPr>
            <a:lvl9pPr>
              <a:defRPr sz="17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7B13DA85-B13E-47C0-984F-41257DC802A8}" type="datetime1">
              <a:rPr lang="ja-JP" altLang="en-US"/>
              <a:pPr>
                <a:defRPr/>
              </a:pPr>
              <a:t>2021/1/15</a:t>
            </a:fld>
            <a:endParaRPr lang="ja-JP" altLang="en-US"/>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E268ABDA-4955-458F-8F8D-837D7C11BD7E}" type="slidenum">
              <a:rPr lang="ja-JP" altLang="en-US"/>
              <a:pPr>
                <a:defRPr/>
              </a:pPr>
              <a:t>‹#›</a:t>
            </a:fld>
            <a:endParaRPr lang="ja-JP" altLang="en-US"/>
          </a:p>
        </p:txBody>
      </p:sp>
    </p:spTree>
    <p:extLst>
      <p:ext uri="{BB962C8B-B14F-4D97-AF65-F5344CB8AC3E}">
        <p14:creationId xmlns:p14="http://schemas.microsoft.com/office/powerpoint/2010/main" val="732920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536" y="1535113"/>
            <a:ext cx="4376870" cy="639762"/>
          </a:xfrm>
        </p:spPr>
        <p:txBody>
          <a:bodyPr anchor="b"/>
          <a:lstStyle>
            <a:lvl1pPr marL="0" indent="0">
              <a:buNone/>
              <a:defRPr sz="2215" b="1"/>
            </a:lvl1pPr>
            <a:lvl2pPr marL="431390" indent="0">
              <a:buNone/>
              <a:defRPr sz="1939" b="1"/>
            </a:lvl2pPr>
            <a:lvl3pPr marL="862779" indent="0">
              <a:buNone/>
              <a:defRPr sz="1754" b="1"/>
            </a:lvl3pPr>
            <a:lvl4pPr marL="1294169" indent="0">
              <a:buNone/>
              <a:defRPr sz="1477" b="1"/>
            </a:lvl4pPr>
            <a:lvl5pPr marL="1725558" indent="0">
              <a:buNone/>
              <a:defRPr sz="1477" b="1"/>
            </a:lvl5pPr>
            <a:lvl6pPr marL="2156948" indent="0">
              <a:buNone/>
              <a:defRPr sz="1477" b="1"/>
            </a:lvl6pPr>
            <a:lvl7pPr marL="2588337" indent="0">
              <a:buNone/>
              <a:defRPr sz="1477" b="1"/>
            </a:lvl7pPr>
            <a:lvl8pPr marL="3019727" indent="0">
              <a:buNone/>
              <a:defRPr sz="1477" b="1"/>
            </a:lvl8pPr>
            <a:lvl9pPr marL="3451116"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536" y="2174877"/>
            <a:ext cx="4376870" cy="3951288"/>
          </a:xfrm>
        </p:spPr>
        <p:txBody>
          <a:bodyPr/>
          <a:lstStyle>
            <a:lvl1pPr>
              <a:defRPr sz="2215"/>
            </a:lvl1pPr>
            <a:lvl2pPr>
              <a:defRPr sz="1939"/>
            </a:lvl2pPr>
            <a:lvl3pPr>
              <a:defRPr sz="1754"/>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20" y="1535113"/>
            <a:ext cx="4378591" cy="639762"/>
          </a:xfrm>
        </p:spPr>
        <p:txBody>
          <a:bodyPr anchor="b"/>
          <a:lstStyle>
            <a:lvl1pPr marL="0" indent="0">
              <a:buNone/>
              <a:defRPr sz="2215" b="1"/>
            </a:lvl1pPr>
            <a:lvl2pPr marL="431390" indent="0">
              <a:buNone/>
              <a:defRPr sz="1939" b="1"/>
            </a:lvl2pPr>
            <a:lvl3pPr marL="862779" indent="0">
              <a:buNone/>
              <a:defRPr sz="1754" b="1"/>
            </a:lvl3pPr>
            <a:lvl4pPr marL="1294169" indent="0">
              <a:buNone/>
              <a:defRPr sz="1477" b="1"/>
            </a:lvl4pPr>
            <a:lvl5pPr marL="1725558" indent="0">
              <a:buNone/>
              <a:defRPr sz="1477" b="1"/>
            </a:lvl5pPr>
            <a:lvl6pPr marL="2156948" indent="0">
              <a:buNone/>
              <a:defRPr sz="1477" b="1"/>
            </a:lvl6pPr>
            <a:lvl7pPr marL="2588337" indent="0">
              <a:buNone/>
              <a:defRPr sz="1477" b="1"/>
            </a:lvl7pPr>
            <a:lvl8pPr marL="3019727" indent="0">
              <a:buNone/>
              <a:defRPr sz="1477" b="1"/>
            </a:lvl8pPr>
            <a:lvl9pPr marL="3451116"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20" y="2174877"/>
            <a:ext cx="4378591" cy="3951288"/>
          </a:xfrm>
        </p:spPr>
        <p:txBody>
          <a:bodyPr/>
          <a:lstStyle>
            <a:lvl1pPr>
              <a:defRPr sz="2215"/>
            </a:lvl1pPr>
            <a:lvl2pPr>
              <a:defRPr sz="1939"/>
            </a:lvl2pPr>
            <a:lvl3pPr>
              <a:defRPr sz="1754"/>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17FDC1A2-137E-46BA-9D27-90E251087775}" type="datetime1">
              <a:rPr lang="ja-JP" altLang="en-US"/>
              <a:pPr>
                <a:defRPr/>
              </a:pPr>
              <a:t>2021/1/15</a:t>
            </a:fld>
            <a:endParaRPr lang="ja-JP" altLang="en-US"/>
          </a:p>
        </p:txBody>
      </p:sp>
      <p:sp>
        <p:nvSpPr>
          <p:cNvPr id="8"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9"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56276B3D-5B0F-417D-B631-3517DB78F532}" type="slidenum">
              <a:rPr lang="ja-JP" altLang="en-US"/>
              <a:pPr>
                <a:defRPr/>
              </a:pPr>
              <a:t>‹#›</a:t>
            </a:fld>
            <a:endParaRPr lang="ja-JP" altLang="en-US"/>
          </a:p>
        </p:txBody>
      </p:sp>
    </p:spTree>
    <p:extLst>
      <p:ext uri="{BB962C8B-B14F-4D97-AF65-F5344CB8AC3E}">
        <p14:creationId xmlns:p14="http://schemas.microsoft.com/office/powerpoint/2010/main" val="3779316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D24A5D58-4BC7-40A3-9D88-E90F3100C991}" type="datetime1">
              <a:rPr lang="ja-JP" altLang="en-US"/>
              <a:pPr>
                <a:defRPr/>
              </a:pPr>
              <a:t>2021/1/15</a:t>
            </a:fld>
            <a:endParaRPr lang="ja-JP" altLang="en-US"/>
          </a:p>
        </p:txBody>
      </p:sp>
      <p:sp>
        <p:nvSpPr>
          <p:cNvPr id="4"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5"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C4F1A8E4-63CA-4A94-8354-9EA1A407C94F}" type="slidenum">
              <a:rPr lang="ja-JP" altLang="en-US"/>
              <a:pPr>
                <a:defRPr/>
              </a:pPr>
              <a:t>‹#›</a:t>
            </a:fld>
            <a:endParaRPr lang="ja-JP" altLang="en-US"/>
          </a:p>
        </p:txBody>
      </p:sp>
    </p:spTree>
    <p:extLst>
      <p:ext uri="{BB962C8B-B14F-4D97-AF65-F5344CB8AC3E}">
        <p14:creationId xmlns:p14="http://schemas.microsoft.com/office/powerpoint/2010/main" val="2581193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6D075F27-6600-4130-BDC9-265E631284F4}" type="datetime1">
              <a:rPr lang="ja-JP" altLang="en-US"/>
              <a:pPr>
                <a:defRPr/>
              </a:pPr>
              <a:t>2021/1/15</a:t>
            </a:fld>
            <a:endParaRPr lang="ja-JP" altLang="en-US"/>
          </a:p>
        </p:txBody>
      </p:sp>
      <p:sp>
        <p:nvSpPr>
          <p:cNvPr id="3"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4"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06A49174-8904-4FF5-AACD-7A5CBE3D76EA}" type="slidenum">
              <a:rPr lang="ja-JP" altLang="en-US"/>
              <a:pPr>
                <a:defRPr/>
              </a:pPr>
              <a:t>‹#›</a:t>
            </a:fld>
            <a:endParaRPr lang="ja-JP" altLang="en-US"/>
          </a:p>
        </p:txBody>
      </p:sp>
    </p:spTree>
    <p:extLst>
      <p:ext uri="{BB962C8B-B14F-4D97-AF65-F5344CB8AC3E}">
        <p14:creationId xmlns:p14="http://schemas.microsoft.com/office/powerpoint/2010/main" val="1399207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1939" b="1"/>
            </a:lvl1pPr>
          </a:lstStyle>
          <a:p>
            <a:r>
              <a:rPr lang="ja-JP" altLang="en-US"/>
              <a:t>マスター タイトルの書式設定</a:t>
            </a:r>
          </a:p>
        </p:txBody>
      </p:sp>
      <p:sp>
        <p:nvSpPr>
          <p:cNvPr id="3" name="コンテンツ プレースホルダー 2"/>
          <p:cNvSpPr>
            <a:spLocks noGrp="1"/>
          </p:cNvSpPr>
          <p:nvPr>
            <p:ph idx="1"/>
          </p:nvPr>
        </p:nvSpPr>
        <p:spPr>
          <a:xfrm>
            <a:off x="3872980" y="273484"/>
            <a:ext cx="5537728" cy="5853113"/>
          </a:xfrm>
        </p:spPr>
        <p:txBody>
          <a:bodyPr/>
          <a:lstStyle>
            <a:lvl1pPr>
              <a:defRPr sz="3046"/>
            </a:lvl1pPr>
            <a:lvl2pPr>
              <a:defRPr sz="2585"/>
            </a:lvl2pPr>
            <a:lvl3pPr>
              <a:defRPr sz="2215"/>
            </a:lvl3pPr>
            <a:lvl4pPr>
              <a:defRPr sz="1939"/>
            </a:lvl4pPr>
            <a:lvl5pPr>
              <a:defRPr sz="1939"/>
            </a:lvl5pPr>
            <a:lvl6pPr>
              <a:defRPr sz="1939"/>
            </a:lvl6pPr>
            <a:lvl7pPr>
              <a:defRPr sz="1939"/>
            </a:lvl7pPr>
            <a:lvl8pPr>
              <a:defRPr sz="1939"/>
            </a:lvl8pPr>
            <a:lvl9pPr>
              <a:defRPr sz="19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292"/>
            </a:lvl1pPr>
            <a:lvl2pPr marL="431390" indent="0">
              <a:buNone/>
              <a:defRPr sz="1108"/>
            </a:lvl2pPr>
            <a:lvl3pPr marL="862779" indent="0">
              <a:buNone/>
              <a:defRPr sz="923"/>
            </a:lvl3pPr>
            <a:lvl4pPr marL="1294169" indent="0">
              <a:buNone/>
              <a:defRPr sz="831"/>
            </a:lvl4pPr>
            <a:lvl5pPr marL="1725558" indent="0">
              <a:buNone/>
              <a:defRPr sz="831"/>
            </a:lvl5pPr>
            <a:lvl6pPr marL="2156948" indent="0">
              <a:buNone/>
              <a:defRPr sz="831"/>
            </a:lvl6pPr>
            <a:lvl7pPr marL="2588337" indent="0">
              <a:buNone/>
              <a:defRPr sz="831"/>
            </a:lvl7pPr>
            <a:lvl8pPr marL="3019727" indent="0">
              <a:buNone/>
              <a:defRPr sz="831"/>
            </a:lvl8pPr>
            <a:lvl9pPr marL="3451116" indent="0">
              <a:buNone/>
              <a:defRPr sz="831"/>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3BDBE7AB-74B8-40D1-A23F-EEDD8F42B737}" type="datetime1">
              <a:rPr lang="ja-JP" altLang="en-US"/>
              <a:pPr>
                <a:defRPr/>
              </a:pPr>
              <a:t>2021/1/15</a:t>
            </a:fld>
            <a:endParaRPr lang="ja-JP" altLang="en-US"/>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27744536-1A9B-43E6-9458-3EDF25A742A1}" type="slidenum">
              <a:rPr lang="ja-JP" altLang="en-US"/>
              <a:pPr>
                <a:defRPr/>
              </a:pPr>
              <a:t>‹#›</a:t>
            </a:fld>
            <a:endParaRPr lang="ja-JP" altLang="en-US"/>
          </a:p>
        </p:txBody>
      </p:sp>
    </p:spTree>
    <p:extLst>
      <p:ext uri="{BB962C8B-B14F-4D97-AF65-F5344CB8AC3E}">
        <p14:creationId xmlns:p14="http://schemas.microsoft.com/office/powerpoint/2010/main" val="1756954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1939"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046"/>
            </a:lvl1pPr>
            <a:lvl2pPr marL="431390" indent="0">
              <a:buNone/>
              <a:defRPr sz="2585"/>
            </a:lvl2pPr>
            <a:lvl3pPr marL="862779" indent="0">
              <a:buNone/>
              <a:defRPr sz="2215"/>
            </a:lvl3pPr>
            <a:lvl4pPr marL="1294169" indent="0">
              <a:buNone/>
              <a:defRPr sz="1939"/>
            </a:lvl4pPr>
            <a:lvl5pPr marL="1725558" indent="0">
              <a:buNone/>
              <a:defRPr sz="1939"/>
            </a:lvl5pPr>
            <a:lvl6pPr marL="2156948" indent="0">
              <a:buNone/>
              <a:defRPr sz="1939"/>
            </a:lvl6pPr>
            <a:lvl7pPr marL="2588337" indent="0">
              <a:buNone/>
              <a:defRPr sz="1939"/>
            </a:lvl7pPr>
            <a:lvl8pPr marL="3019727" indent="0">
              <a:buNone/>
              <a:defRPr sz="1939"/>
            </a:lvl8pPr>
            <a:lvl9pPr marL="3451116" indent="0">
              <a:buNone/>
              <a:defRPr sz="1939"/>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292"/>
            </a:lvl1pPr>
            <a:lvl2pPr marL="431390" indent="0">
              <a:buNone/>
              <a:defRPr sz="1108"/>
            </a:lvl2pPr>
            <a:lvl3pPr marL="862779" indent="0">
              <a:buNone/>
              <a:defRPr sz="923"/>
            </a:lvl3pPr>
            <a:lvl4pPr marL="1294169" indent="0">
              <a:buNone/>
              <a:defRPr sz="831"/>
            </a:lvl4pPr>
            <a:lvl5pPr marL="1725558" indent="0">
              <a:buNone/>
              <a:defRPr sz="831"/>
            </a:lvl5pPr>
            <a:lvl6pPr marL="2156948" indent="0">
              <a:buNone/>
              <a:defRPr sz="831"/>
            </a:lvl6pPr>
            <a:lvl7pPr marL="2588337" indent="0">
              <a:buNone/>
              <a:defRPr sz="831"/>
            </a:lvl7pPr>
            <a:lvl8pPr marL="3019727" indent="0">
              <a:buNone/>
              <a:defRPr sz="831"/>
            </a:lvl8pPr>
            <a:lvl9pPr marL="3451116" indent="0">
              <a:buNone/>
              <a:defRPr sz="831"/>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CEB98CCB-7E28-4539-BF7E-37BBB3DD8680}" type="datetime1">
              <a:rPr lang="ja-JP" altLang="en-US"/>
              <a:pPr>
                <a:defRPr/>
              </a:pPr>
              <a:t>2021/1/15</a:t>
            </a:fld>
            <a:endParaRPr lang="ja-JP" altLang="en-US"/>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7"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78499EA4-63EB-48B4-914B-22A86EACD909}" type="slidenum">
              <a:rPr lang="ja-JP" altLang="en-US"/>
              <a:pPr>
                <a:defRPr/>
              </a:pPr>
              <a:t>‹#›</a:t>
            </a:fld>
            <a:endParaRPr lang="ja-JP" altLang="en-US"/>
          </a:p>
        </p:txBody>
      </p:sp>
    </p:spTree>
    <p:extLst>
      <p:ext uri="{BB962C8B-B14F-4D97-AF65-F5344CB8AC3E}">
        <p14:creationId xmlns:p14="http://schemas.microsoft.com/office/powerpoint/2010/main" val="467207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66BCB2D1-BEF4-429F-8CAF-CB67FF66D21B}" type="datetime1">
              <a:rPr lang="ja-JP" altLang="en-US"/>
              <a:pPr>
                <a:defRPr/>
              </a:pPr>
              <a:t>2021/1/15</a:t>
            </a:fld>
            <a:endParaRPr lang="ja-JP" altLang="en-US"/>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7CA95AD0-B167-479C-BC1F-A7BC7A08B56B}" type="slidenum">
              <a:rPr lang="ja-JP" altLang="en-US"/>
              <a:pPr>
                <a:defRPr/>
              </a:pPr>
              <a:t>‹#›</a:t>
            </a:fld>
            <a:endParaRPr lang="ja-JP" altLang="en-US"/>
          </a:p>
        </p:txBody>
      </p:sp>
    </p:spTree>
    <p:extLst>
      <p:ext uri="{BB962C8B-B14F-4D97-AF65-F5344CB8AC3E}">
        <p14:creationId xmlns:p14="http://schemas.microsoft.com/office/powerpoint/2010/main" val="3667533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5073"/>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1" y="275073"/>
            <a:ext cx="65214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170C557E-C66C-4DC8-BDFE-346FF884794A}" type="datetime1">
              <a:rPr lang="ja-JP" altLang="en-US"/>
              <a:pPr>
                <a:defRPr/>
              </a:pPr>
              <a:t>2021/1/15</a:t>
            </a:fld>
            <a:endParaRPr lang="ja-JP" altLang="en-US"/>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ja-JP" altLang="en-US"/>
          </a:p>
        </p:txBody>
      </p:sp>
      <p:sp>
        <p:nvSpPr>
          <p:cNvPr id="6"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FDFC4B9A-A5DA-4279-9FDA-D711759C148D}" type="slidenum">
              <a:rPr lang="ja-JP" altLang="en-US"/>
              <a:pPr>
                <a:defRPr/>
              </a:pPr>
              <a:t>‹#›</a:t>
            </a:fld>
            <a:endParaRPr lang="ja-JP" altLang="en-US"/>
          </a:p>
        </p:txBody>
      </p:sp>
    </p:spTree>
    <p:extLst>
      <p:ext uri="{BB962C8B-B14F-4D97-AF65-F5344CB8AC3E}">
        <p14:creationId xmlns:p14="http://schemas.microsoft.com/office/powerpoint/2010/main" val="3802605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1" y="275073"/>
            <a:ext cx="89154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38DAD3B1-918B-4B73-BD1B-C4807A6DD964}" type="datetime1">
              <a:rPr lang="ja-JP" altLang="en-US"/>
              <a:pPr>
                <a:defRPr/>
              </a:pPr>
              <a:t>2021/1/15</a:t>
            </a:fld>
            <a:endParaRPr lang="en-US" altLang="ja-JP"/>
          </a:p>
        </p:txBody>
      </p:sp>
      <p:sp>
        <p:nvSpPr>
          <p:cNvPr id="4"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C4701A66-5DFC-4469-9F32-696CD1E24487}" type="slidenum">
              <a:rPr lang="en-US" altLang="ja-JP"/>
              <a:pPr>
                <a:defRPr/>
              </a:pPr>
              <a:t>‹#›</a:t>
            </a:fld>
            <a:endParaRPr lang="en-US" altLang="ja-JP"/>
          </a:p>
        </p:txBody>
      </p:sp>
    </p:spTree>
    <p:extLst>
      <p:ext uri="{BB962C8B-B14F-4D97-AF65-F5344CB8AC3E}">
        <p14:creationId xmlns:p14="http://schemas.microsoft.com/office/powerpoint/2010/main" val="408533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80DCD64-E662-4C2E-AE17-B76294E5D275}" type="datetime1">
              <a:rPr lang="ja-JP" altLang="en-US" smtClean="0">
                <a:solidFill>
                  <a:prstClr val="black"/>
                </a:solidFill>
              </a:rPr>
              <a:pPr/>
              <a:t>2021/1/15</a:t>
            </a:fld>
            <a:endParaRPr lang="ja-JP"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397030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95300" y="1600206"/>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37527843-8141-42B8-A265-62D6C8C81BDF}" type="datetime1">
              <a:rPr lang="ja-JP" altLang="en-US"/>
              <a:pPr>
                <a:defRPr/>
              </a:pPr>
              <a:t>2021/1/15</a:t>
            </a:fld>
            <a:endParaRPr lang="en-US" altLang="ja-JP"/>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B7B73B52-A7B8-4B1E-8E1B-FA729DBD819D}" type="slidenum">
              <a:rPr lang="en-US" altLang="ja-JP"/>
              <a:pPr>
                <a:defRPr/>
              </a:pPr>
              <a:t>‹#›</a:t>
            </a:fld>
            <a:endParaRPr lang="en-US" altLang="ja-JP"/>
          </a:p>
        </p:txBody>
      </p:sp>
    </p:spTree>
    <p:extLst>
      <p:ext uri="{BB962C8B-B14F-4D97-AF65-F5344CB8AC3E}">
        <p14:creationId xmlns:p14="http://schemas.microsoft.com/office/powerpoint/2010/main" val="3902150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95300" y="1600206"/>
            <a:ext cx="4375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ー 3"/>
          <p:cNvSpPr>
            <a:spLocks noGrp="1"/>
          </p:cNvSpPr>
          <p:nvPr>
            <p:ph type="clipArt" sz="half" idx="2"/>
          </p:nvPr>
        </p:nvSpPr>
        <p:spPr>
          <a:xfrm>
            <a:off x="5035550" y="1600206"/>
            <a:ext cx="4375150" cy="4525963"/>
          </a:xfrm>
        </p:spPr>
        <p:txBody>
          <a:bodyPr/>
          <a:lstStyle/>
          <a:p>
            <a:pPr lvl="0"/>
            <a:r>
              <a:rPr lang="ja-JP" altLang="en-US" noProof="0"/>
              <a:t>アイコンをクリックしてクリップ アートを追加</a:t>
            </a:r>
          </a:p>
        </p:txBody>
      </p:sp>
      <p:sp>
        <p:nvSpPr>
          <p:cNvPr id="5"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F1E4DE03-C83D-4240-AC1C-4638F3E4F2AF}" type="datetime1">
              <a:rPr lang="ja-JP" altLang="en-US"/>
              <a:pPr>
                <a:defRPr/>
              </a:pPr>
              <a:t>2021/1/15</a:t>
            </a:fld>
            <a:endParaRPr lang="en-US" altLang="ja-JP"/>
          </a:p>
        </p:txBody>
      </p:sp>
      <p:sp>
        <p:nvSpPr>
          <p:cNvPr id="6"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84220484-35D9-4F80-8919-85863FD359D2}" type="slidenum">
              <a:rPr lang="en-US" altLang="ja-JP"/>
              <a:pPr>
                <a:defRPr/>
              </a:pPr>
              <a:t>‹#›</a:t>
            </a:fld>
            <a:endParaRPr lang="en-US" altLang="ja-JP"/>
          </a:p>
        </p:txBody>
      </p:sp>
    </p:spTree>
    <p:extLst>
      <p:ext uri="{BB962C8B-B14F-4D97-AF65-F5344CB8AC3E}">
        <p14:creationId xmlns:p14="http://schemas.microsoft.com/office/powerpoint/2010/main" val="2494781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495301" y="1600206"/>
            <a:ext cx="8915400" cy="4525963"/>
          </a:xfrm>
        </p:spPr>
        <p:txBody>
          <a:bodyPr/>
          <a:lstStyle/>
          <a:p>
            <a:pPr lvl="0"/>
            <a:r>
              <a:rPr lang="ja-JP" altLang="en-US" noProof="0"/>
              <a:t>アイコンをクリックして </a:t>
            </a:r>
            <a:r>
              <a:rPr lang="en-US" altLang="ja-JP" noProof="0"/>
              <a:t>SmartArt </a:t>
            </a:r>
            <a:r>
              <a:rPr lang="ja-JP" altLang="en-US" noProof="0"/>
              <a:t>グラフィックを追加</a:t>
            </a:r>
          </a:p>
        </p:txBody>
      </p:sp>
      <p:sp>
        <p:nvSpPr>
          <p:cNvPr id="4" name="Rectangle 4"/>
          <p:cNvSpPr>
            <a:spLocks noGrp="1" noChangeArrowheads="1"/>
          </p:cNvSpPr>
          <p:nvPr>
            <p:ph type="dt" sz="half" idx="10"/>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BCA8EEF2-536A-4C17-8CAA-4803EDFF7B64}" type="datetime1">
              <a:rPr lang="ja-JP" altLang="en-US"/>
              <a:pPr>
                <a:defRPr/>
              </a:pPr>
              <a:t>2021/1/15</a:t>
            </a:fld>
            <a:endParaRPr lang="en-US" altLang="ja-JP"/>
          </a:p>
        </p:txBody>
      </p:sp>
      <p:sp>
        <p:nvSpPr>
          <p:cNvPr id="5" name="Rectangle 5"/>
          <p:cNvSpPr>
            <a:spLocks noGrp="1" noChangeArrowheads="1"/>
          </p:cNvSpPr>
          <p:nvPr>
            <p:ph type="ftr" sz="quarter" idx="11"/>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defTabSz="914400">
              <a:defRPr>
                <a:latin typeface="Arial" panose="020B0604020202020204" pitchFamily="34" charset="0"/>
                <a:ea typeface="ＭＳ Ｐゴシック" panose="020B0600070205080204" pitchFamily="50" charset="-128"/>
              </a:defRPr>
            </a:lvl1pPr>
          </a:lstStyle>
          <a:p>
            <a:pPr>
              <a:defRPr/>
            </a:pPr>
            <a:fld id="{564822EF-76B0-461B-B867-6D80F1E574FE}" type="slidenum">
              <a:rPr lang="en-US" altLang="ja-JP"/>
              <a:pPr>
                <a:defRPr/>
              </a:pPr>
              <a:t>‹#›</a:t>
            </a:fld>
            <a:endParaRPr lang="en-US" altLang="ja-JP"/>
          </a:p>
        </p:txBody>
      </p:sp>
    </p:spTree>
    <p:extLst>
      <p:ext uri="{BB962C8B-B14F-4D97-AF65-F5344CB8AC3E}">
        <p14:creationId xmlns:p14="http://schemas.microsoft.com/office/powerpoint/2010/main" val="2216796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0832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47971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9098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79363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8121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31580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598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100" b="1"/>
            </a:lvl1pPr>
          </a:lstStyle>
          <a:p>
            <a:r>
              <a:rPr lang="ja-JP" altLang="en-US"/>
              <a:t>マスター タイトルの書式設定</a:t>
            </a:r>
          </a:p>
        </p:txBody>
      </p:sp>
      <p:sp>
        <p:nvSpPr>
          <p:cNvPr id="3" name="コンテンツ プレースホルダー 2"/>
          <p:cNvSpPr>
            <a:spLocks noGrp="1"/>
          </p:cNvSpPr>
          <p:nvPr>
            <p:ph idx="1"/>
          </p:nvPr>
        </p:nvSpPr>
        <p:spPr>
          <a:xfrm>
            <a:off x="3872980" y="273482"/>
            <a:ext cx="5537728" cy="585311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9" y="1435103"/>
            <a:ext cx="3259006" cy="4691063"/>
          </a:xfrm>
        </p:spPr>
        <p:txBody>
          <a:bodyPr/>
          <a:lstStyle>
            <a:lvl1pPr marL="0" indent="0">
              <a:buNone/>
              <a:defRPr sz="1400"/>
            </a:lvl1pPr>
            <a:lvl2pPr marL="467327" indent="0">
              <a:buNone/>
              <a:defRPr sz="1200"/>
            </a:lvl2pPr>
            <a:lvl3pPr marL="934654" indent="0">
              <a:buNone/>
              <a:defRPr sz="1000"/>
            </a:lvl3pPr>
            <a:lvl4pPr marL="1401981" indent="0">
              <a:buNone/>
              <a:defRPr sz="900"/>
            </a:lvl4pPr>
            <a:lvl5pPr marL="1869308" indent="0">
              <a:buNone/>
              <a:defRPr sz="900"/>
            </a:lvl5pPr>
            <a:lvl6pPr marL="2336635" indent="0">
              <a:buNone/>
              <a:defRPr sz="900"/>
            </a:lvl6pPr>
            <a:lvl7pPr marL="2803962" indent="0">
              <a:buNone/>
              <a:defRPr sz="900"/>
            </a:lvl7pPr>
            <a:lvl8pPr marL="3271289" indent="0">
              <a:buNone/>
              <a:defRPr sz="900"/>
            </a:lvl8pPr>
            <a:lvl9pPr marL="3738616"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fld id="{5295371E-5B35-4E9B-89ED-900BEA763FC1}" type="datetime1">
              <a:rPr lang="ja-JP" altLang="en-US" smtClean="0">
                <a:solidFill>
                  <a:prstClr val="black"/>
                </a:solidFill>
              </a:rPr>
              <a:pPr/>
              <a:t>2021/1/15</a:t>
            </a:fld>
            <a:endParaRPr lang="ja-JP"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22351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7356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6590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4924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779F67-E99F-40C5-AA70-DCCECB167B98}" type="datetimeFigureOut">
              <a:rPr lang="ja-JP" altLang="en-US">
                <a:solidFill>
                  <a:prstClr val="black">
                    <a:tint val="75000"/>
                  </a:prstClr>
                </a:solidFill>
              </a:rPr>
              <a:pPr/>
              <a:t>2021/1/15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A6B812F-0E93-4622-BECE-8B13B87E8DA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24345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185FF3-B7C8-413F-89B1-622FDDA226F1}"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4789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BAFC1A-D231-44EC-A790-88C2FE3C7A46}"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4897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B1AF02-83FD-4BA9-AD79-954D29FE3D4C}"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7783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E4E63-7ED7-40C0-972B-FA6C3C428340}"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65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EABB40-3157-4072-91F5-CAF7BFB661DC}"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46150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AB7C6F4-2073-426B-9EDF-494E994AEDF7}"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999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1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300"/>
            </a:lvl1pPr>
            <a:lvl2pPr marL="467327" indent="0">
              <a:buNone/>
              <a:defRPr sz="2800"/>
            </a:lvl2pPr>
            <a:lvl3pPr marL="934654" indent="0">
              <a:buNone/>
              <a:defRPr sz="2400"/>
            </a:lvl3pPr>
            <a:lvl4pPr marL="1401981" indent="0">
              <a:buNone/>
              <a:defRPr sz="2100"/>
            </a:lvl4pPr>
            <a:lvl5pPr marL="1869308" indent="0">
              <a:buNone/>
              <a:defRPr sz="2100"/>
            </a:lvl5pPr>
            <a:lvl6pPr marL="2336635" indent="0">
              <a:buNone/>
              <a:defRPr sz="2100"/>
            </a:lvl6pPr>
            <a:lvl7pPr marL="2803962" indent="0">
              <a:buNone/>
              <a:defRPr sz="2100"/>
            </a:lvl7pPr>
            <a:lvl8pPr marL="3271289" indent="0">
              <a:buNone/>
              <a:defRPr sz="2100"/>
            </a:lvl8pPr>
            <a:lvl9pPr marL="3738616" indent="0">
              <a:buNone/>
              <a:defRPr sz="21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67327" indent="0">
              <a:buNone/>
              <a:defRPr sz="1200"/>
            </a:lvl2pPr>
            <a:lvl3pPr marL="934654" indent="0">
              <a:buNone/>
              <a:defRPr sz="1000"/>
            </a:lvl3pPr>
            <a:lvl4pPr marL="1401981" indent="0">
              <a:buNone/>
              <a:defRPr sz="900"/>
            </a:lvl4pPr>
            <a:lvl5pPr marL="1869308" indent="0">
              <a:buNone/>
              <a:defRPr sz="900"/>
            </a:lvl5pPr>
            <a:lvl6pPr marL="2336635" indent="0">
              <a:buNone/>
              <a:defRPr sz="900"/>
            </a:lvl6pPr>
            <a:lvl7pPr marL="2803962" indent="0">
              <a:buNone/>
              <a:defRPr sz="900"/>
            </a:lvl7pPr>
            <a:lvl8pPr marL="3271289" indent="0">
              <a:buNone/>
              <a:defRPr sz="900"/>
            </a:lvl8pPr>
            <a:lvl9pPr marL="3738616"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fld id="{E9F64FA3-ED5A-4A56-BBE1-859358C6081F}" type="datetime1">
              <a:rPr lang="ja-JP" altLang="en-US" smtClean="0">
                <a:solidFill>
                  <a:prstClr val="black"/>
                </a:solidFill>
              </a:rPr>
              <a:pPr/>
              <a:t>2021/1/15</a:t>
            </a:fld>
            <a:endParaRPr lang="ja-JP"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469B2A94-B90A-437F-8AFC-AA932D70463A}"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044726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92B6F-AB22-4E2E-A32B-E0FC662E4B5A}"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369798"/>
            <a:ext cx="2228850" cy="365125"/>
          </a:xfrm>
        </p:spPr>
        <p:txBody>
          <a:bodyPr/>
          <a:lstStyle>
            <a:lvl1pPr>
              <a:defRPr sz="3200">
                <a:latin typeface="Times New Roman" panose="02020603050405020304" pitchFamily="18" charset="0"/>
                <a:cs typeface="Times New Roman" panose="02020603050405020304" pitchFamily="18" charset="0"/>
              </a:defRPr>
            </a:lvl1p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0705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EB2BC2-2E26-426A-9102-5F760FE783B2}"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52188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CA20D9-D8C8-426C-BB00-4DA7E318C4F3}"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52020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1B503E-81E5-4AAF-84F8-C8B7DCEF9615}"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65217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1AE4F4-EE5C-4C5A-B17F-EC92F0C42E96}"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558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185FF3-B7C8-413F-89B1-622FDDA226F1}"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8391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BAFC1A-D231-44EC-A790-88C2FE3C7A46}"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86158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B1AF02-83FD-4BA9-AD79-954D29FE3D4C}"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9131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E4E63-7ED7-40C0-972B-FA6C3C428340}"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458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EABB40-3157-4072-91F5-CAF7BFB661DC}" type="datetime1">
              <a:rPr lang="ja-JP" altLang="en-US" smtClean="0">
                <a:solidFill>
                  <a:prstClr val="black">
                    <a:tint val="75000"/>
                  </a:prstClr>
                </a:solidFill>
              </a:rPr>
              <a:pPr/>
              <a:t>2021/1/15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834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image" Target="../media/image5.png"/><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image" Target="../media/image4.jpe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10.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9.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1"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1" y="1600206"/>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1" y="6245227"/>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lvl1pPr>
              <a:defRPr sz="1400">
                <a:solidFill>
                  <a:schemeClr val="tx1"/>
                </a:solidFill>
              </a:defRPr>
            </a:lvl1pPr>
          </a:lstStyle>
          <a:p>
            <a:pPr defTabSz="934654">
              <a:defRPr/>
            </a:pPr>
            <a:fld id="{9AF643AB-9E92-42AB-B235-E954787ABF84}" type="datetime1">
              <a:rPr lang="ja-JP" altLang="en-US" smtClean="0">
                <a:solidFill>
                  <a:prstClr val="black"/>
                </a:solidFill>
                <a:latin typeface="Arial"/>
                <a:ea typeface="ＭＳ Ｐゴシック"/>
              </a:rPr>
              <a:pPr defTabSz="934654">
                <a:defRPr/>
              </a:pPr>
              <a:t>2021/1/15</a:t>
            </a:fld>
            <a:endParaRPr lang="en-US" altLang="ja-JP">
              <a:solidFill>
                <a:prstClr val="black"/>
              </a:solidFill>
              <a:latin typeface="Arial"/>
              <a:ea typeface="ＭＳ Ｐゴシック"/>
            </a:endParaRPr>
          </a:p>
        </p:txBody>
      </p:sp>
      <p:sp>
        <p:nvSpPr>
          <p:cNvPr id="1029" name="Rectangle 5"/>
          <p:cNvSpPr>
            <a:spLocks noGrp="1" noChangeArrowheads="1"/>
          </p:cNvSpPr>
          <p:nvPr>
            <p:ph type="ftr" sz="quarter" idx="3"/>
          </p:nvPr>
        </p:nvSpPr>
        <p:spPr bwMode="auto">
          <a:xfrm>
            <a:off x="3384550" y="6245227"/>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lvl1pPr algn="ctr">
              <a:defRPr sz="1400">
                <a:solidFill>
                  <a:schemeClr val="tx1"/>
                </a:solidFill>
              </a:defRPr>
            </a:lvl1pPr>
          </a:lstStyle>
          <a:p>
            <a:pPr defTabSz="934654">
              <a:defRPr/>
            </a:pPr>
            <a:endParaRPr lang="en-US" altLang="ja-JP">
              <a:solidFill>
                <a:prstClr val="black"/>
              </a:solidFill>
              <a:latin typeface="Arial"/>
              <a:ea typeface="ＭＳ Ｐゴシック"/>
            </a:endParaRPr>
          </a:p>
        </p:txBody>
      </p:sp>
      <p:sp>
        <p:nvSpPr>
          <p:cNvPr id="1030" name="Rectangle 6"/>
          <p:cNvSpPr>
            <a:spLocks noGrp="1" noChangeArrowheads="1"/>
          </p:cNvSpPr>
          <p:nvPr>
            <p:ph type="sldNum" sz="quarter" idx="4"/>
          </p:nvPr>
        </p:nvSpPr>
        <p:spPr bwMode="auto">
          <a:xfrm>
            <a:off x="7099300" y="6245227"/>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lvl1pPr algn="r">
              <a:defRPr sz="1400">
                <a:solidFill>
                  <a:schemeClr val="tx1"/>
                </a:solidFill>
              </a:defRPr>
            </a:lvl1pPr>
          </a:lstStyle>
          <a:p>
            <a:pPr defTabSz="934654">
              <a:defRPr/>
            </a:pPr>
            <a:fld id="{40B1C996-B776-41C9-BCF7-CBF6A153BC77}" type="slidenum">
              <a:rPr lang="en-US" altLang="ja-JP" smtClean="0">
                <a:solidFill>
                  <a:prstClr val="black"/>
                </a:solidFill>
                <a:latin typeface="Arial"/>
                <a:ea typeface="ＭＳ Ｐゴシック"/>
              </a:rPr>
              <a:pPr defTabSz="934654">
                <a:defRPr/>
              </a:pPr>
              <a:t>‹#›</a:t>
            </a:fld>
            <a:endParaRPr lang="en-US" altLang="ja-JP">
              <a:solidFill>
                <a:prstClr val="black"/>
              </a:solidFill>
              <a:latin typeface="Arial"/>
              <a:ea typeface="ＭＳ Ｐゴシック"/>
            </a:endParaRPr>
          </a:p>
        </p:txBody>
      </p:sp>
    </p:spTree>
    <p:extLst>
      <p:ext uri="{BB962C8B-B14F-4D97-AF65-F5344CB8AC3E}">
        <p14:creationId xmlns:p14="http://schemas.microsoft.com/office/powerpoint/2010/main" val="4290334895"/>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Lst>
  <p:hf hdr="0" ftr="0" dt="0"/>
  <p:txStyles>
    <p:titleStyle>
      <a:lvl1pPr algn="ctr" rtl="0" eaLnBrk="1" fontAlgn="base" hangingPunct="1">
        <a:spcBef>
          <a:spcPct val="0"/>
        </a:spcBef>
        <a:spcAft>
          <a:spcPct val="0"/>
        </a:spcAft>
        <a:defRPr kumimoji="1" sz="4500">
          <a:solidFill>
            <a:schemeClr val="tx2"/>
          </a:solidFill>
          <a:latin typeface="+mj-lt"/>
          <a:ea typeface="+mj-ea"/>
          <a:cs typeface="+mj-cs"/>
        </a:defRPr>
      </a:lvl1pPr>
      <a:lvl2pPr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2pPr>
      <a:lvl3pPr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3pPr>
      <a:lvl4pPr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4pPr>
      <a:lvl5pPr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5pPr>
      <a:lvl6pPr marL="467327"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6pPr>
      <a:lvl7pPr marL="934654"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7pPr>
      <a:lvl8pPr marL="1401981"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8pPr>
      <a:lvl9pPr marL="1869308" algn="ctr" rtl="0" eaLnBrk="1" fontAlgn="base" hangingPunct="1">
        <a:spcBef>
          <a:spcPct val="0"/>
        </a:spcBef>
        <a:spcAft>
          <a:spcPct val="0"/>
        </a:spcAft>
        <a:defRPr kumimoji="1" sz="4500">
          <a:solidFill>
            <a:schemeClr val="tx2"/>
          </a:solidFill>
          <a:latin typeface="Arial" pitchFamily="34" charset="0"/>
          <a:ea typeface="ＭＳ Ｐゴシック" pitchFamily="50" charset="-128"/>
        </a:defRPr>
      </a:lvl9pPr>
    </p:titleStyle>
    <p:bodyStyle>
      <a:lvl1pPr marL="350495" indent="-350495" algn="l" rtl="0" eaLnBrk="1" fontAlgn="base" hangingPunct="1">
        <a:spcBef>
          <a:spcPct val="20000"/>
        </a:spcBef>
        <a:spcAft>
          <a:spcPct val="0"/>
        </a:spcAft>
        <a:buChar char="•"/>
        <a:defRPr kumimoji="1" sz="3300">
          <a:solidFill>
            <a:schemeClr val="tx1"/>
          </a:solidFill>
          <a:latin typeface="+mn-lt"/>
          <a:ea typeface="+mn-ea"/>
          <a:cs typeface="+mn-cs"/>
        </a:defRPr>
      </a:lvl1pPr>
      <a:lvl2pPr marL="759407" indent="-292080" algn="l" rtl="0" eaLnBrk="1" fontAlgn="base" hangingPunct="1">
        <a:spcBef>
          <a:spcPct val="20000"/>
        </a:spcBef>
        <a:spcAft>
          <a:spcPct val="0"/>
        </a:spcAft>
        <a:buChar char="–"/>
        <a:defRPr kumimoji="1" sz="2800">
          <a:solidFill>
            <a:schemeClr val="tx1"/>
          </a:solidFill>
          <a:latin typeface="+mn-lt"/>
          <a:ea typeface="+mn-ea"/>
        </a:defRPr>
      </a:lvl2pPr>
      <a:lvl3pPr marL="1168317" indent="-233664" algn="l" rtl="0" eaLnBrk="1" fontAlgn="base" hangingPunct="1">
        <a:spcBef>
          <a:spcPct val="20000"/>
        </a:spcBef>
        <a:spcAft>
          <a:spcPct val="0"/>
        </a:spcAft>
        <a:buChar char="•"/>
        <a:defRPr kumimoji="1" sz="2400">
          <a:solidFill>
            <a:schemeClr val="tx1"/>
          </a:solidFill>
          <a:latin typeface="+mn-lt"/>
          <a:ea typeface="+mn-ea"/>
        </a:defRPr>
      </a:lvl3pPr>
      <a:lvl4pPr marL="1635644" indent="-233664" algn="l" rtl="0" eaLnBrk="1" fontAlgn="base" hangingPunct="1">
        <a:spcBef>
          <a:spcPct val="20000"/>
        </a:spcBef>
        <a:spcAft>
          <a:spcPct val="0"/>
        </a:spcAft>
        <a:buChar char="–"/>
        <a:defRPr kumimoji="1" sz="2100">
          <a:solidFill>
            <a:schemeClr val="tx1"/>
          </a:solidFill>
          <a:latin typeface="+mn-lt"/>
          <a:ea typeface="+mn-ea"/>
        </a:defRPr>
      </a:lvl4pPr>
      <a:lvl5pPr marL="2102972" indent="-233664" algn="l" rtl="0" eaLnBrk="1" fontAlgn="base" hangingPunct="1">
        <a:spcBef>
          <a:spcPct val="20000"/>
        </a:spcBef>
        <a:spcAft>
          <a:spcPct val="0"/>
        </a:spcAft>
        <a:buChar char="»"/>
        <a:defRPr kumimoji="1" sz="2100">
          <a:solidFill>
            <a:schemeClr val="tx1"/>
          </a:solidFill>
          <a:latin typeface="+mn-lt"/>
          <a:ea typeface="+mn-ea"/>
        </a:defRPr>
      </a:lvl5pPr>
      <a:lvl6pPr marL="2570299" indent="-233664" algn="l" rtl="0" eaLnBrk="1" fontAlgn="base" hangingPunct="1">
        <a:spcBef>
          <a:spcPct val="20000"/>
        </a:spcBef>
        <a:spcAft>
          <a:spcPct val="0"/>
        </a:spcAft>
        <a:buChar char="»"/>
        <a:defRPr kumimoji="1" sz="2100">
          <a:solidFill>
            <a:schemeClr val="tx1"/>
          </a:solidFill>
          <a:latin typeface="+mn-lt"/>
          <a:ea typeface="+mn-ea"/>
        </a:defRPr>
      </a:lvl6pPr>
      <a:lvl7pPr marL="3037625" indent="-233664" algn="l" rtl="0" eaLnBrk="1" fontAlgn="base" hangingPunct="1">
        <a:spcBef>
          <a:spcPct val="20000"/>
        </a:spcBef>
        <a:spcAft>
          <a:spcPct val="0"/>
        </a:spcAft>
        <a:buChar char="»"/>
        <a:defRPr kumimoji="1" sz="2100">
          <a:solidFill>
            <a:schemeClr val="tx1"/>
          </a:solidFill>
          <a:latin typeface="+mn-lt"/>
          <a:ea typeface="+mn-ea"/>
        </a:defRPr>
      </a:lvl7pPr>
      <a:lvl8pPr marL="3504952" indent="-233664" algn="l" rtl="0" eaLnBrk="1" fontAlgn="base" hangingPunct="1">
        <a:spcBef>
          <a:spcPct val="20000"/>
        </a:spcBef>
        <a:spcAft>
          <a:spcPct val="0"/>
        </a:spcAft>
        <a:buChar char="»"/>
        <a:defRPr kumimoji="1" sz="2100">
          <a:solidFill>
            <a:schemeClr val="tx1"/>
          </a:solidFill>
          <a:latin typeface="+mn-lt"/>
          <a:ea typeface="+mn-ea"/>
        </a:defRPr>
      </a:lvl8pPr>
      <a:lvl9pPr marL="3972280" indent="-233664" algn="l" rtl="0" eaLnBrk="1" fontAlgn="base" hangingPunct="1">
        <a:spcBef>
          <a:spcPct val="20000"/>
        </a:spcBef>
        <a:spcAft>
          <a:spcPct val="0"/>
        </a:spcAft>
        <a:buChar char="»"/>
        <a:defRPr kumimoji="1" sz="2100">
          <a:solidFill>
            <a:schemeClr val="tx1"/>
          </a:solidFill>
          <a:latin typeface="+mn-lt"/>
          <a:ea typeface="+mn-ea"/>
        </a:defRPr>
      </a:lvl9pPr>
    </p:bodyStyle>
    <p:otherStyle>
      <a:defPPr>
        <a:defRPr lang="ja-JP"/>
      </a:defPPr>
      <a:lvl1pPr marL="0" algn="l" defTabSz="934654" rtl="0" eaLnBrk="1" latinLnBrk="0" hangingPunct="1">
        <a:defRPr kumimoji="1" sz="1900" kern="1200">
          <a:solidFill>
            <a:schemeClr val="tx1"/>
          </a:solidFill>
          <a:latin typeface="+mn-lt"/>
          <a:ea typeface="+mn-ea"/>
          <a:cs typeface="+mn-cs"/>
        </a:defRPr>
      </a:lvl1pPr>
      <a:lvl2pPr marL="467327" algn="l" defTabSz="934654" rtl="0" eaLnBrk="1" latinLnBrk="0" hangingPunct="1">
        <a:defRPr kumimoji="1" sz="1900" kern="1200">
          <a:solidFill>
            <a:schemeClr val="tx1"/>
          </a:solidFill>
          <a:latin typeface="+mn-lt"/>
          <a:ea typeface="+mn-ea"/>
          <a:cs typeface="+mn-cs"/>
        </a:defRPr>
      </a:lvl2pPr>
      <a:lvl3pPr marL="934654" algn="l" defTabSz="934654" rtl="0" eaLnBrk="1" latinLnBrk="0" hangingPunct="1">
        <a:defRPr kumimoji="1" sz="1900" kern="1200">
          <a:solidFill>
            <a:schemeClr val="tx1"/>
          </a:solidFill>
          <a:latin typeface="+mn-lt"/>
          <a:ea typeface="+mn-ea"/>
          <a:cs typeface="+mn-cs"/>
        </a:defRPr>
      </a:lvl3pPr>
      <a:lvl4pPr marL="1401981" algn="l" defTabSz="934654" rtl="0" eaLnBrk="1" latinLnBrk="0" hangingPunct="1">
        <a:defRPr kumimoji="1" sz="1900" kern="1200">
          <a:solidFill>
            <a:schemeClr val="tx1"/>
          </a:solidFill>
          <a:latin typeface="+mn-lt"/>
          <a:ea typeface="+mn-ea"/>
          <a:cs typeface="+mn-cs"/>
        </a:defRPr>
      </a:lvl4pPr>
      <a:lvl5pPr marL="1869308" algn="l" defTabSz="934654" rtl="0" eaLnBrk="1" latinLnBrk="0" hangingPunct="1">
        <a:defRPr kumimoji="1" sz="1900" kern="1200">
          <a:solidFill>
            <a:schemeClr val="tx1"/>
          </a:solidFill>
          <a:latin typeface="+mn-lt"/>
          <a:ea typeface="+mn-ea"/>
          <a:cs typeface="+mn-cs"/>
        </a:defRPr>
      </a:lvl5pPr>
      <a:lvl6pPr marL="2336635" algn="l" defTabSz="934654" rtl="0" eaLnBrk="1" latinLnBrk="0" hangingPunct="1">
        <a:defRPr kumimoji="1" sz="1900" kern="1200">
          <a:solidFill>
            <a:schemeClr val="tx1"/>
          </a:solidFill>
          <a:latin typeface="+mn-lt"/>
          <a:ea typeface="+mn-ea"/>
          <a:cs typeface="+mn-cs"/>
        </a:defRPr>
      </a:lvl6pPr>
      <a:lvl7pPr marL="2803962" algn="l" defTabSz="934654" rtl="0" eaLnBrk="1" latinLnBrk="0" hangingPunct="1">
        <a:defRPr kumimoji="1" sz="1900" kern="1200">
          <a:solidFill>
            <a:schemeClr val="tx1"/>
          </a:solidFill>
          <a:latin typeface="+mn-lt"/>
          <a:ea typeface="+mn-ea"/>
          <a:cs typeface="+mn-cs"/>
        </a:defRPr>
      </a:lvl7pPr>
      <a:lvl8pPr marL="3271289" algn="l" defTabSz="934654" rtl="0" eaLnBrk="1" latinLnBrk="0" hangingPunct="1">
        <a:defRPr kumimoji="1" sz="1900" kern="1200">
          <a:solidFill>
            <a:schemeClr val="tx1"/>
          </a:solidFill>
          <a:latin typeface="+mn-lt"/>
          <a:ea typeface="+mn-ea"/>
          <a:cs typeface="+mn-cs"/>
        </a:defRPr>
      </a:lvl8pPr>
      <a:lvl9pPr marL="3738616" algn="l" defTabSz="934654" rtl="0" eaLnBrk="1" latinLnBrk="0" hangingPunct="1">
        <a:defRPr kumimoji="1"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2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ひし形"/>
          <p:cNvSpPr/>
          <p:nvPr/>
        </p:nvSpPr>
        <p:spPr>
          <a:xfrm>
            <a:off x="241654" y="1714500"/>
            <a:ext cx="9432541" cy="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98074">
                <a:alpha val="75000"/>
              </a:srgbClr>
            </a:solidFill>
            <a:miter lim="400000"/>
          </a:ln>
        </p:spPr>
        <p:txBody>
          <a:bodyPr lIns="35719" tIns="35719" rIns="35719" bIns="35719" anchor="ctr"/>
          <a:lstStyle/>
          <a:p>
            <a:pPr defTabSz="321457" fontAlgn="auto">
              <a:spcBef>
                <a:spcPts val="0"/>
              </a:spcBef>
              <a:spcAft>
                <a:spcPts val="0"/>
              </a:spcAft>
              <a:defRPr sz="1200">
                <a:solidFill>
                  <a:srgbClr val="000000"/>
                </a:solidFill>
                <a:latin typeface="ヒラギノ角ゴ ProN W3"/>
                <a:ea typeface="ヒラギノ角ゴ ProN W3"/>
                <a:cs typeface="ヒラギノ角ゴ ProN W3"/>
                <a:sym typeface="ヒラギノ角ゴ ProN W3"/>
              </a:defRPr>
            </a:pPr>
            <a:endParaRPr sz="844">
              <a:solidFill>
                <a:srgbClr val="000000"/>
              </a:solidFill>
              <a:latin typeface="ヒラギノ角ゴ ProN W3"/>
              <a:ea typeface="ヒラギノ角ゴ ProN W3"/>
              <a:cs typeface="ヒラギノ角ゴ ProN W3"/>
              <a:sym typeface="ヒラギノ角ゴ ProN W3"/>
            </a:endParaRPr>
          </a:p>
        </p:txBody>
      </p:sp>
      <p:sp>
        <p:nvSpPr>
          <p:cNvPr id="3" name="タイトルテキスト"/>
          <p:cNvSpPr txBox="1">
            <a:spLocks noGrp="1"/>
          </p:cNvSpPr>
          <p:nvPr>
            <p:ph type="title"/>
          </p:nvPr>
        </p:nvSpPr>
        <p:spPr>
          <a:xfrm>
            <a:off x="648147" y="589359"/>
            <a:ext cx="8609707" cy="892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4" name="本文レベル1…"/>
          <p:cNvSpPr txBox="1">
            <a:spLocks noGrp="1"/>
          </p:cNvSpPr>
          <p:nvPr>
            <p:ph type="body" idx="1"/>
          </p:nvPr>
        </p:nvSpPr>
        <p:spPr>
          <a:xfrm>
            <a:off x="648147" y="1937742"/>
            <a:ext cx="8609707" cy="4464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21"/>
              </a:buBlip>
            </a:lvl1pPr>
            <a:lvl2pPr>
              <a:buBlip>
                <a:blip r:embed="rId21"/>
              </a:buBlip>
            </a:lvl2pPr>
            <a:lvl3pPr>
              <a:buBlip>
                <a:blip r:embed="rId21"/>
              </a:buBlip>
            </a:lvl3pPr>
            <a:lvl4pPr>
              <a:buBlip>
                <a:blip r:embed="rId21"/>
              </a:buBlip>
            </a:lvl4pPr>
            <a:lvl5pPr>
              <a:buBlip>
                <a:blip r:embed="rId21"/>
              </a:buBlip>
            </a:lvl5p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4849702" y="6500813"/>
            <a:ext cx="347852" cy="297389"/>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266">
                <a:solidFill>
                  <a:srgbClr val="503B28"/>
                </a:solidFill>
                <a:latin typeface="Bodoni SvtyTwo OS ITC TT-BookIt"/>
                <a:ea typeface="Bodoni SvtyTwo OS ITC TT-BookIt"/>
                <a:cs typeface="Bodoni SvtyTwo OS ITC TT-BookIt"/>
                <a:sym typeface="Bodoni SvtyTwo OS ITC TT-BookIt"/>
              </a:defRPr>
            </a:lvl1pPr>
          </a:lstStyle>
          <a:p>
            <a:pPr fontAlgn="auto">
              <a:spcBef>
                <a:spcPts val="0"/>
              </a:spcBef>
              <a:spcAft>
                <a:spcPts val="0"/>
              </a:spcAft>
            </a:pPr>
            <a:fld id="{86CB4B4D-7CA3-9044-876B-883B54F8677D}" type="slidenum">
              <a:rPr lang="en-US" altLang="ja-JP" smtClean="0"/>
              <a:pPr fontAlgn="auto">
                <a:spcBef>
                  <a:spcPts val="0"/>
                </a:spcBef>
                <a:spcAft>
                  <a:spcPts val="0"/>
                </a:spcAft>
              </a:pPr>
              <a:t>‹#›</a:t>
            </a:fld>
            <a:endParaRPr lang="en-US" altLang="ja-JP"/>
          </a:p>
        </p:txBody>
      </p:sp>
    </p:spTree>
    <p:extLst>
      <p:ext uri="{BB962C8B-B14F-4D97-AF65-F5344CB8AC3E}">
        <p14:creationId xmlns:p14="http://schemas.microsoft.com/office/powerpoint/2010/main" val="1250038833"/>
      </p:ext>
    </p:extLst>
  </p:cSld>
  <p:clrMap bg1="lt1" tx1="dk1" bg2="lt2" tx2="dk2" accent1="accent1" accent2="accent2" accent3="accent3" accent4="accent4" accent5="accent5" accent6="accent6" hlink="hlink" folHlink="folHlink"/>
  <p:sldLayoutIdLst>
    <p:sldLayoutId id="2147486323" r:id="rId1"/>
    <p:sldLayoutId id="2147486324" r:id="rId2"/>
    <p:sldLayoutId id="2147486325" r:id="rId3"/>
    <p:sldLayoutId id="2147486326" r:id="rId4"/>
    <p:sldLayoutId id="2147486327" r:id="rId5"/>
    <p:sldLayoutId id="2147486328" r:id="rId6"/>
    <p:sldLayoutId id="2147486329" r:id="rId7"/>
    <p:sldLayoutId id="2147486330" r:id="rId8"/>
    <p:sldLayoutId id="2147486331" r:id="rId9"/>
    <p:sldLayoutId id="2147486332" r:id="rId10"/>
    <p:sldLayoutId id="2147486333" r:id="rId11"/>
    <p:sldLayoutId id="2147486334" r:id="rId12"/>
    <p:sldLayoutId id="2147486335" r:id="rId13"/>
    <p:sldLayoutId id="2147486336" r:id="rId14"/>
    <p:sldLayoutId id="2147486337" r:id="rId15"/>
    <p:sldLayoutId id="2147486338" r:id="rId16"/>
    <p:sldLayoutId id="2147486339" r:id="rId17"/>
    <p:sldLayoutId id="2147486340" r:id="rId18"/>
  </p:sldLayoutIdLst>
  <p:transition spd="med"/>
  <p:hf hdr="0" dt="0"/>
  <p:txStyles>
    <p:titleStyle>
      <a:lvl1pPr marL="0" marR="0" indent="0"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1pPr>
      <a:lvl2pPr marL="0" marR="0" indent="160729"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2pPr>
      <a:lvl3pPr marL="0" marR="0" indent="321457"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3pPr>
      <a:lvl4pPr marL="0" marR="0" indent="482186"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4pPr>
      <a:lvl5pPr marL="0" marR="0" indent="642915"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5pPr>
      <a:lvl6pPr marL="0" marR="0" indent="803643"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6pPr>
      <a:lvl7pPr marL="0" marR="0" indent="964372"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7pPr>
      <a:lvl8pPr marL="0" marR="0" indent="1125101"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8pPr>
      <a:lvl9pPr marL="0" marR="0" indent="1285829" algn="ctr" defTabSz="410751" rtl="0" latinLnBrk="0">
        <a:lnSpc>
          <a:spcPct val="80000"/>
        </a:lnSpc>
        <a:spcBef>
          <a:spcPts val="0"/>
        </a:spcBef>
        <a:spcAft>
          <a:spcPts val="0"/>
        </a:spcAft>
        <a:buClrTx/>
        <a:buSzTx/>
        <a:buFontTx/>
        <a:buNone/>
        <a:tabLst/>
        <a:defRPr sz="4922" b="0" i="0" u="none" strike="noStrike" cap="all" spc="0" baseline="0">
          <a:solidFill>
            <a:srgbClr val="000000"/>
          </a:solidFill>
          <a:uFillTx/>
          <a:latin typeface="+mn-lt"/>
          <a:ea typeface="+mn-ea"/>
          <a:cs typeface="+mn-cs"/>
          <a:sym typeface="Academy Engraved LET Plain:1.0"/>
        </a:defRPr>
      </a:lvl9pPr>
    </p:titleStyle>
    <p:bodyStyle>
      <a:lvl1pPr marL="312528"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1pPr>
      <a:lvl2pPr marL="625056"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2pPr>
      <a:lvl3pPr marL="937584"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3pPr>
      <a:lvl4pPr marL="1250112"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4pPr>
      <a:lvl5pPr marL="1562640"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5pPr>
      <a:lvl6pPr marL="1875168"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6pPr>
      <a:lvl7pPr marL="2187696"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7pPr>
      <a:lvl8pPr marL="2500224"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8pPr>
      <a:lvl9pPr marL="2812752" marR="0" indent="-312528" algn="l" defTabSz="410751" rtl="0" latinLnBrk="0">
        <a:lnSpc>
          <a:spcPct val="110000"/>
        </a:lnSpc>
        <a:spcBef>
          <a:spcPts val="3867"/>
        </a:spcBef>
        <a:spcAft>
          <a:spcPts val="0"/>
        </a:spcAft>
        <a:buClrTx/>
        <a:buSzPct val="45000"/>
        <a:buFontTx/>
        <a:buBlip>
          <a:blip r:embed="rId21"/>
        </a:buBlip>
        <a:tabLst/>
        <a:defRPr sz="2812" b="0" i="0" u="none" strike="noStrike" cap="none" spc="0" baseline="0">
          <a:solidFill>
            <a:srgbClr val="57554B"/>
          </a:solidFill>
          <a:uFillTx/>
          <a:latin typeface="Hoefler Text"/>
          <a:ea typeface="Hoefler Text"/>
          <a:cs typeface="Hoefler Text"/>
          <a:sym typeface="Hoefler Tex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Bodoni SvtyTwo OS ITC TT-BookIt"/>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0083DD2-0491-4D8F-B590-06BD6EEE6371}" type="datetimeFigureOut">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2021/1/15</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ED8C00-39EE-425B-9DD4-DA285D190202}"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60435151"/>
      </p:ext>
    </p:extLst>
  </p:cSld>
  <p:clrMap bg1="lt1" tx1="dk1" bg2="lt2" tx2="dk2" accent1="accent1" accent2="accent2" accent3="accent3" accent4="accent4" accent5="accent5" accent6="accent6" hlink="hlink" folHlink="folHlink"/>
  <p:sldLayoutIdLst>
    <p:sldLayoutId id="2147486342" r:id="rId1"/>
    <p:sldLayoutId id="2147486343" r:id="rId2"/>
    <p:sldLayoutId id="2147486344" r:id="rId3"/>
    <p:sldLayoutId id="2147486345" r:id="rId4"/>
    <p:sldLayoutId id="2147486346" r:id="rId5"/>
    <p:sldLayoutId id="2147486347" r:id="rId6"/>
    <p:sldLayoutId id="2147486348" r:id="rId7"/>
    <p:sldLayoutId id="2147486349" r:id="rId8"/>
    <p:sldLayoutId id="2147486350" r:id="rId9"/>
    <p:sldLayoutId id="2147486351" r:id="rId10"/>
    <p:sldLayoutId id="214748635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188640"/>
            <a:ext cx="8915400" cy="720080"/>
          </a:xfrm>
          <a:prstGeom prst="rect">
            <a:avLst/>
          </a:prstGeom>
          <a:ln w="57150">
            <a:solidFill>
              <a:schemeClr val="bg2">
                <a:lumMod val="50000"/>
              </a:schemeClr>
            </a:solidFill>
          </a:ln>
        </p:spPr>
        <p:txBody>
          <a:bodyPr vert="horz" lIns="91440" tIns="45720" rIns="91440" bIns="45720" rtlCol="0" anchor="ctr">
            <a:no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272480" y="1268760"/>
            <a:ext cx="9361040" cy="5184576"/>
          </a:xfrm>
          <a:prstGeom prst="rect">
            <a:avLst/>
          </a:prstGeom>
        </p:spPr>
        <p:txBody>
          <a:bodyPr vert="horz" lIns="91440" tIns="45720" rIns="91440" bIns="45720" rtlCol="0" anchor="ctr">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95300" y="6356407"/>
            <a:ext cx="2311400" cy="365125"/>
          </a:xfrm>
          <a:prstGeom prst="rect">
            <a:avLst/>
          </a:prstGeom>
        </p:spPr>
        <p:txBody>
          <a:bodyPr vert="horz" lIns="91440" tIns="45720" rIns="91440" bIns="45720" rtlCol="0" anchor="ctr"/>
          <a:lstStyle>
            <a:lvl1pPr algn="l">
              <a:defRPr sz="975">
                <a:solidFill>
                  <a:schemeClr val="tx1">
                    <a:tint val="75000"/>
                  </a:schemeClr>
                </a:solidFill>
                <a:latin typeface="HG丸ｺﾞｼｯｸM-PRO" pitchFamily="50" charset="-128"/>
                <a:ea typeface="HG丸ｺﾞｼｯｸM-PRO" pitchFamily="50" charset="-128"/>
              </a:defRPr>
            </a:lvl1pPr>
          </a:lstStyle>
          <a:p>
            <a:pPr fontAlgn="auto">
              <a:spcBef>
                <a:spcPts val="0"/>
              </a:spcBef>
              <a:spcAft>
                <a:spcPts val="0"/>
              </a:spcAft>
            </a:pPr>
            <a:fld id="{135933C3-6F37-4CE8-B851-174E11FBDD95}" type="datetimeFigureOut">
              <a:rPr lang="ja-JP" altLang="en-US" smtClean="0">
                <a:solidFill>
                  <a:prstClr val="black">
                    <a:tint val="75000"/>
                  </a:prstClr>
                </a:solidFill>
              </a:rPr>
              <a:pPr fontAlgn="auto">
                <a:spcBef>
                  <a:spcPts val="0"/>
                </a:spcBef>
                <a:spcAft>
                  <a:spcPts val="0"/>
                </a:spcAft>
              </a:pPr>
              <a:t>2021/1/15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7"/>
            <a:ext cx="3136900" cy="365125"/>
          </a:xfrm>
          <a:prstGeom prst="rect">
            <a:avLst/>
          </a:prstGeom>
        </p:spPr>
        <p:txBody>
          <a:bodyPr vert="horz" lIns="91440" tIns="45720" rIns="91440" bIns="45720" rtlCol="0" anchor="ctr"/>
          <a:lstStyle>
            <a:lvl1pPr algn="ctr">
              <a:defRPr sz="975">
                <a:solidFill>
                  <a:schemeClr val="tx1">
                    <a:tint val="75000"/>
                  </a:schemeClr>
                </a:solidFill>
                <a:latin typeface="HG丸ｺﾞｼｯｸM-PRO" pitchFamily="50" charset="-128"/>
                <a:ea typeface="HG丸ｺﾞｼｯｸM-PRO" pitchFamily="50" charset="-128"/>
              </a:defRPr>
            </a:lvl1pPr>
          </a:lstStyle>
          <a:p>
            <a:pPr fontAlgn="auto">
              <a:spcBef>
                <a:spcPts val="0"/>
              </a:spcBef>
              <a:spcAft>
                <a:spcPts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7"/>
            <a:ext cx="2311400" cy="365125"/>
          </a:xfrm>
          <a:prstGeom prst="rect">
            <a:avLst/>
          </a:prstGeom>
        </p:spPr>
        <p:txBody>
          <a:bodyPr vert="horz" lIns="91440" tIns="45720" rIns="91440" bIns="45720" rtlCol="0" anchor="ctr"/>
          <a:lstStyle>
            <a:lvl1pPr algn="r">
              <a:defRPr sz="975">
                <a:solidFill>
                  <a:schemeClr val="tx1">
                    <a:tint val="75000"/>
                  </a:schemeClr>
                </a:solidFill>
                <a:latin typeface="HG丸ｺﾞｼｯｸM-PRO" pitchFamily="50" charset="-128"/>
                <a:ea typeface="HG丸ｺﾞｼｯｸM-PRO" pitchFamily="50" charset="-128"/>
              </a:defRPr>
            </a:lvl1pPr>
          </a:lstStyle>
          <a:p>
            <a:pPr fontAlgn="auto">
              <a:spcBef>
                <a:spcPts val="0"/>
              </a:spcBef>
              <a:spcAft>
                <a:spcPts val="0"/>
              </a:spcAft>
            </a:pPr>
            <a:fld id="{E17ED8AF-BF3A-4248-9855-14A08F20ECA8}" type="slidenum">
              <a:rPr lang="ja-JP" altLang="en-US" smtClean="0">
                <a:solidFill>
                  <a:prstClr val="black">
                    <a:tint val="75000"/>
                  </a:prstClr>
                </a:solidFill>
              </a:rPr>
              <a:pPr fontAlgn="auto">
                <a:spcBef>
                  <a:spcPts val="0"/>
                </a:spcBef>
                <a:spcAft>
                  <a:spcPts val="0"/>
                </a:spcAft>
              </a:pPr>
              <a:t>‹#›</a:t>
            </a:fld>
            <a:endParaRPr lang="ja-JP" altLang="en-US">
              <a:solidFill>
                <a:prstClr val="black">
                  <a:tint val="75000"/>
                </a:prstClr>
              </a:solidFill>
            </a:endParaRPr>
          </a:p>
        </p:txBody>
      </p:sp>
    </p:spTree>
    <p:extLst>
      <p:ext uri="{BB962C8B-B14F-4D97-AF65-F5344CB8AC3E}">
        <p14:creationId xmlns:p14="http://schemas.microsoft.com/office/powerpoint/2010/main" val="968122535"/>
      </p:ext>
    </p:extLst>
  </p:cSld>
  <p:clrMap bg1="lt1" tx1="dk1" bg2="lt2" tx2="dk2" accent1="accent1" accent2="accent2" accent3="accent3" accent4="accent4" accent5="accent5" accent6="accent6" hlink="hlink" folHlink="folHlink"/>
  <p:sldLayoutIdLst>
    <p:sldLayoutId id="2147485389"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 id="2147485400" r:id="rId12"/>
    <p:sldLayoutId id="2147485401" r:id="rId13"/>
    <p:sldLayoutId id="2147485402" r:id="rId14"/>
    <p:sldLayoutId id="2147485403" r:id="rId15"/>
    <p:sldLayoutId id="2147485404" r:id="rId16"/>
  </p:sldLayoutIdLst>
  <p:txStyles>
    <p:titleStyle>
      <a:lvl1pPr algn="ctr" defTabSz="742950" rtl="0" eaLnBrk="1" latinLnBrk="0" hangingPunct="1">
        <a:spcBef>
          <a:spcPct val="0"/>
        </a:spcBef>
        <a:buNone/>
        <a:defRPr kumimoji="1" sz="3900" kern="1200">
          <a:solidFill>
            <a:schemeClr val="tx1"/>
          </a:solidFill>
          <a:latin typeface="HG丸ｺﾞｼｯｸM-PRO" pitchFamily="50" charset="-128"/>
          <a:ea typeface="HG丸ｺﾞｼｯｸM-PRO" pitchFamily="50" charset="-128"/>
          <a:cs typeface="+mj-cs"/>
        </a:defRPr>
      </a:lvl1pPr>
    </p:titleStyle>
    <p:bodyStyle>
      <a:lvl1pPr marL="0" indent="0" algn="l" defTabSz="742950" rtl="0" eaLnBrk="1" latinLnBrk="0" hangingPunct="1">
        <a:lnSpc>
          <a:spcPct val="120000"/>
        </a:lnSpc>
        <a:spcBef>
          <a:spcPts val="975"/>
        </a:spcBef>
        <a:buFont typeface="Arial" pitchFamily="34" charset="0"/>
        <a:buNone/>
        <a:defRPr kumimoji="1" sz="3900" kern="1200">
          <a:solidFill>
            <a:schemeClr val="tx1"/>
          </a:solidFill>
          <a:latin typeface="HG丸ｺﾞｼｯｸM-PRO" pitchFamily="50" charset="-128"/>
          <a:ea typeface="HG丸ｺﾞｼｯｸM-PRO" pitchFamily="50" charset="-128"/>
          <a:cs typeface="+mn-cs"/>
        </a:defRPr>
      </a:lvl1pPr>
      <a:lvl2pPr marL="603647" indent="-232172" algn="l" defTabSz="742950" rtl="0" eaLnBrk="1" latinLnBrk="0" hangingPunct="1">
        <a:lnSpc>
          <a:spcPct val="120000"/>
        </a:lnSpc>
        <a:spcBef>
          <a:spcPts val="975"/>
        </a:spcBef>
        <a:buFont typeface="Arial" pitchFamily="34" charset="0"/>
        <a:buChar char="–"/>
        <a:defRPr kumimoji="1" sz="3575" kern="1200">
          <a:solidFill>
            <a:schemeClr val="tx1"/>
          </a:solidFill>
          <a:latin typeface="HG丸ｺﾞｼｯｸM-PRO" pitchFamily="50" charset="-128"/>
          <a:ea typeface="HG丸ｺﾞｼｯｸM-PRO" pitchFamily="50" charset="-128"/>
          <a:cs typeface="+mn-cs"/>
        </a:defRPr>
      </a:lvl2pPr>
      <a:lvl3pPr marL="928688" indent="-185738" algn="l" defTabSz="742950" rtl="0" eaLnBrk="1" latinLnBrk="0" hangingPunct="1">
        <a:lnSpc>
          <a:spcPct val="120000"/>
        </a:lnSpc>
        <a:spcBef>
          <a:spcPts val="975"/>
        </a:spcBef>
        <a:buFont typeface="Arial" pitchFamily="34" charset="0"/>
        <a:buChar char="•"/>
        <a:defRPr kumimoji="1" sz="3575" kern="1200">
          <a:solidFill>
            <a:schemeClr val="tx1"/>
          </a:solidFill>
          <a:latin typeface="HG丸ｺﾞｼｯｸM-PRO" pitchFamily="50" charset="-128"/>
          <a:ea typeface="HG丸ｺﾞｼｯｸM-PRO" pitchFamily="50" charset="-128"/>
          <a:cs typeface="+mn-cs"/>
        </a:defRPr>
      </a:lvl3pPr>
      <a:lvl4pPr marL="1300163" indent="-185738" algn="l" defTabSz="742950" rtl="0" eaLnBrk="1" latinLnBrk="0" hangingPunct="1">
        <a:lnSpc>
          <a:spcPct val="120000"/>
        </a:lnSpc>
        <a:spcBef>
          <a:spcPts val="975"/>
        </a:spcBef>
        <a:buFont typeface="Arial" pitchFamily="34" charset="0"/>
        <a:buChar char="–"/>
        <a:defRPr kumimoji="1" sz="3575" kern="1200">
          <a:solidFill>
            <a:schemeClr val="tx1"/>
          </a:solidFill>
          <a:latin typeface="HG丸ｺﾞｼｯｸM-PRO" pitchFamily="50" charset="-128"/>
          <a:ea typeface="HG丸ｺﾞｼｯｸM-PRO" pitchFamily="50" charset="-128"/>
          <a:cs typeface="+mn-cs"/>
        </a:defRPr>
      </a:lvl4pPr>
      <a:lvl5pPr marL="1671638" indent="-185738" algn="l" defTabSz="742950" rtl="0" eaLnBrk="1" latinLnBrk="0" hangingPunct="1">
        <a:lnSpc>
          <a:spcPct val="120000"/>
        </a:lnSpc>
        <a:spcBef>
          <a:spcPts val="975"/>
        </a:spcBef>
        <a:buFont typeface="Arial" pitchFamily="34" charset="0"/>
        <a:buChar char="»"/>
        <a:defRPr kumimoji="1" sz="3575" kern="1200">
          <a:solidFill>
            <a:schemeClr val="tx1"/>
          </a:solidFill>
          <a:latin typeface="HG丸ｺﾞｼｯｸM-PRO" pitchFamily="50" charset="-128"/>
          <a:ea typeface="HG丸ｺﾞｼｯｸM-PRO" pitchFamily="50" charset="-128"/>
          <a:cs typeface="+mn-cs"/>
        </a:defRPr>
      </a:lvl5pPr>
      <a:lvl6pPr marL="204311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kumimoji="1" sz="1625"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27027" y="228604"/>
            <a:ext cx="9220199"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Rot="1" noChangeArrowheads="1"/>
          </p:cNvSpPr>
          <p:nvPr>
            <p:ph type="body" idx="1"/>
          </p:nvPr>
        </p:nvSpPr>
        <p:spPr bwMode="auto">
          <a:xfrm>
            <a:off x="327033" y="1676417"/>
            <a:ext cx="9251951" cy="442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4164" name="Rectangle 4"/>
          <p:cNvSpPr>
            <a:spLocks noGrp="1" noChangeArrowheads="1"/>
          </p:cNvSpPr>
          <p:nvPr>
            <p:ph type="dt" sz="half" idx="2"/>
          </p:nvPr>
        </p:nvSpPr>
        <p:spPr bwMode="auto">
          <a:xfrm>
            <a:off x="330200" y="6245225"/>
            <a:ext cx="24765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pitchFamily="34" charset="0"/>
                <a:ea typeface="ＭＳ Ｐゴシック" pitchFamily="50" charset="-128"/>
              </a:defRPr>
            </a:lvl1pPr>
          </a:lstStyle>
          <a:p>
            <a:pPr>
              <a:defRPr/>
            </a:pPr>
            <a:endParaRPr lang="en-US" altLang="ja-JP">
              <a:solidFill>
                <a:srgbClr val="FFFFFF"/>
              </a:solidFill>
            </a:endParaRPr>
          </a:p>
        </p:txBody>
      </p:sp>
      <p:sp>
        <p:nvSpPr>
          <p:cNvPr id="60416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pitchFamily="34" charset="0"/>
                <a:ea typeface="ＭＳ Ｐゴシック" pitchFamily="50" charset="-128"/>
              </a:defRPr>
            </a:lvl1pPr>
          </a:lstStyle>
          <a:p>
            <a:pPr>
              <a:defRPr/>
            </a:pPr>
            <a:endParaRPr lang="en-US" altLang="ja-JP">
              <a:solidFill>
                <a:srgbClr val="FFFFFF"/>
              </a:solidFill>
            </a:endParaRPr>
          </a:p>
        </p:txBody>
      </p:sp>
      <p:sp>
        <p:nvSpPr>
          <p:cNvPr id="604166" name="Rectangle 6"/>
          <p:cNvSpPr>
            <a:spLocks noGrp="1" noChangeArrowheads="1"/>
          </p:cNvSpPr>
          <p:nvPr>
            <p:ph type="sldNum" sz="quarter" idx="4"/>
          </p:nvPr>
        </p:nvSpPr>
        <p:spPr bwMode="auto">
          <a:xfrm>
            <a:off x="7099300" y="6245225"/>
            <a:ext cx="24765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effectLst>
                  <a:outerShdw blurRad="38100" dist="38100" dir="2700000" algn="tl">
                    <a:srgbClr val="000000"/>
                  </a:outerShdw>
                </a:effectLst>
                <a:latin typeface="Arial" pitchFamily="34" charset="0"/>
                <a:ea typeface="ＭＳ Ｐゴシック" pitchFamily="50" charset="-128"/>
              </a:defRPr>
            </a:lvl1pPr>
          </a:lstStyle>
          <a:p>
            <a:pPr>
              <a:defRPr/>
            </a:pPr>
            <a:fld id="{AC4065E9-46E6-4D1D-924B-7AF7E04B855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40522652"/>
      </p:ext>
    </p:extLst>
  </p:cSld>
  <p:clrMap bg1="dk2" tx1="lt1" bg2="dk1" tx2="lt2" accent1="accent1" accent2="accent2" accent3="accent3" accent4="accent4" accent5="accent5" accent6="accent6" hlink="hlink" folHlink="folHlink"/>
  <p:sldLayoutIdLst>
    <p:sldLayoutId id="2147485498" r:id="rId1"/>
    <p:sldLayoutId id="2147485499" r:id="rId2"/>
    <p:sldLayoutId id="2147485500" r:id="rId3"/>
    <p:sldLayoutId id="2147485501" r:id="rId4"/>
    <p:sldLayoutId id="2147485502" r:id="rId5"/>
    <p:sldLayoutId id="2147485503" r:id="rId6"/>
    <p:sldLayoutId id="2147485504" r:id="rId7"/>
    <p:sldLayoutId id="2147485505" r:id="rId8"/>
    <p:sldLayoutId id="2147485506" r:id="rId9"/>
    <p:sldLayoutId id="2147485507" r:id="rId10"/>
    <p:sldLayoutId id="2147485508" r:id="rId11"/>
    <p:sldLayoutId id="2147485509" r:id="rId12"/>
    <p:sldLayoutId id="2147485510"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6pPr>
      <a:lvl7pPr marL="914400"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7pPr>
      <a:lvl8pPr marL="1371600"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8pPr>
      <a:lvl9pPr marL="1828800"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lr>
          <a:schemeClr val="hlink"/>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CCFF"/>
            </a:gs>
            <a:gs pos="100000">
              <a:schemeClr val="bg1"/>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4445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81924" name="Rectangle 4"/>
          <p:cNvSpPr>
            <a:spLocks noGrp="1" noChangeArrowheads="1"/>
          </p:cNvSpPr>
          <p:nvPr>
            <p:ph type="dt" sz="half" idx="2"/>
          </p:nvPr>
        </p:nvSpPr>
        <p:spPr bwMode="auto">
          <a:xfrm>
            <a:off x="271727"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333399"/>
                </a:solidFill>
                <a:latin typeface="メイリオ" panose="020B0604030504040204" pitchFamily="50" charset="-128"/>
                <a:ea typeface="ＭＳ Ｐゴシック" pitchFamily="50" charset="-128"/>
              </a:defRPr>
            </a:lvl1pPr>
          </a:lstStyle>
          <a:p>
            <a:pPr>
              <a:defRPr/>
            </a:pPr>
            <a:r>
              <a:rPr lang="en-US" altLang="ja-JP" dirty="0"/>
              <a:t>2013/7/21</a:t>
            </a:r>
          </a:p>
        </p:txBody>
      </p:sp>
      <p:sp>
        <p:nvSpPr>
          <p:cNvPr id="81925" name="Rectangle 5"/>
          <p:cNvSpPr>
            <a:spLocks noGrp="1" noChangeArrowheads="1"/>
          </p:cNvSpPr>
          <p:nvPr>
            <p:ph type="ftr" sz="quarter" idx="3"/>
          </p:nvPr>
        </p:nvSpPr>
        <p:spPr bwMode="auto">
          <a:xfrm>
            <a:off x="3384550" y="6381750"/>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333399"/>
                </a:solidFill>
                <a:latin typeface="メイリオ" panose="020B0604030504040204" pitchFamily="50" charset="-128"/>
                <a:ea typeface="ＭＳ Ｐゴシック" pitchFamily="50" charset="-128"/>
              </a:defRPr>
            </a:lvl1pPr>
          </a:lstStyle>
          <a:p>
            <a:pPr>
              <a:defRPr/>
            </a:pPr>
            <a:endParaRPr lang="en-US" altLang="ja-JP" dirty="0"/>
          </a:p>
        </p:txBody>
      </p:sp>
      <p:sp>
        <p:nvSpPr>
          <p:cNvPr id="81926" name="Rectangle 6"/>
          <p:cNvSpPr>
            <a:spLocks noGrp="1" noChangeArrowheads="1"/>
          </p:cNvSpPr>
          <p:nvPr>
            <p:ph type="sldNum" sz="quarter" idx="4"/>
          </p:nvPr>
        </p:nvSpPr>
        <p:spPr bwMode="auto">
          <a:xfrm>
            <a:off x="7594600" y="6381750"/>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333399"/>
                </a:solidFill>
                <a:latin typeface="メイリオ" panose="020B0604030504040204" pitchFamily="50" charset="-128"/>
                <a:ea typeface="ＭＳ Ｐゴシック" pitchFamily="50" charset="-128"/>
              </a:defRPr>
            </a:lvl1pPr>
          </a:lstStyle>
          <a:p>
            <a:pPr>
              <a:defRPr/>
            </a:pPr>
            <a:fld id="{DDF7D46C-0C77-4B10-BA86-A1B6FB1A2188}" type="slidenum">
              <a:rPr lang="en-US" altLang="ja-JP" smtClean="0"/>
              <a:pPr>
                <a:defRPr/>
              </a:pPr>
              <a:t>‹#›</a:t>
            </a:fld>
            <a:endParaRPr lang="en-US" altLang="ja-JP" dirty="0"/>
          </a:p>
        </p:txBody>
      </p:sp>
      <p:sp>
        <p:nvSpPr>
          <p:cNvPr id="1031" name="Line 7"/>
          <p:cNvSpPr>
            <a:spLocks noChangeShapeType="1"/>
          </p:cNvSpPr>
          <p:nvPr/>
        </p:nvSpPr>
        <p:spPr bwMode="auto">
          <a:xfrm>
            <a:off x="2" y="115888"/>
            <a:ext cx="9164770" cy="0"/>
          </a:xfrm>
          <a:prstGeom prst="line">
            <a:avLst/>
          </a:prstGeom>
          <a:noFill/>
          <a:ln w="12700">
            <a:solidFill>
              <a:srgbClr val="66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sz="2400">
              <a:solidFill>
                <a:srgbClr val="000000"/>
              </a:solidFill>
              <a:latin typeface="Times New Roman" pitchFamily="18" charset="0"/>
            </a:endParaRPr>
          </a:p>
        </p:txBody>
      </p:sp>
      <p:sp>
        <p:nvSpPr>
          <p:cNvPr id="1032" name="Line 8"/>
          <p:cNvSpPr>
            <a:spLocks noChangeShapeType="1"/>
          </p:cNvSpPr>
          <p:nvPr/>
        </p:nvSpPr>
        <p:spPr bwMode="auto">
          <a:xfrm>
            <a:off x="780788" y="1052513"/>
            <a:ext cx="9164770" cy="0"/>
          </a:xfrm>
          <a:prstGeom prst="line">
            <a:avLst/>
          </a:prstGeom>
          <a:noFill/>
          <a:ln w="12700">
            <a:solidFill>
              <a:srgbClr val="66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sz="2400">
              <a:solidFill>
                <a:srgbClr val="000000"/>
              </a:solidFill>
              <a:latin typeface="Times New Roman" pitchFamily="18" charset="0"/>
            </a:endParaRPr>
          </a:p>
        </p:txBody>
      </p:sp>
      <p:sp>
        <p:nvSpPr>
          <p:cNvPr id="1033" name="Rectangle 9"/>
          <p:cNvSpPr>
            <a:spLocks noChangeArrowheads="1"/>
          </p:cNvSpPr>
          <p:nvPr/>
        </p:nvSpPr>
        <p:spPr bwMode="auto">
          <a:xfrm>
            <a:off x="9555162" y="54"/>
            <a:ext cx="233892" cy="1223963"/>
          </a:xfrm>
          <a:prstGeom prst="rect">
            <a:avLst/>
          </a:prstGeom>
          <a:gradFill rotWithShape="1">
            <a:gsLst>
              <a:gs pos="0">
                <a:srgbClr val="6666FF"/>
              </a:gs>
              <a:gs pos="100000">
                <a:srgbClr val="8E8E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ja-JP" altLang="en-US" sz="2400">
              <a:solidFill>
                <a:srgbClr val="000000"/>
              </a:solidFill>
              <a:latin typeface="Times New Roman" pitchFamily="18" charset="0"/>
            </a:endParaRPr>
          </a:p>
        </p:txBody>
      </p:sp>
      <p:sp>
        <p:nvSpPr>
          <p:cNvPr id="1034" name="Line 10"/>
          <p:cNvSpPr>
            <a:spLocks noChangeShapeType="1"/>
          </p:cNvSpPr>
          <p:nvPr/>
        </p:nvSpPr>
        <p:spPr bwMode="auto">
          <a:xfrm>
            <a:off x="741264" y="6670675"/>
            <a:ext cx="9164769" cy="0"/>
          </a:xfrm>
          <a:prstGeom prst="line">
            <a:avLst/>
          </a:prstGeom>
          <a:noFill/>
          <a:ln w="12700">
            <a:solidFill>
              <a:srgbClr val="6666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ja-JP" altLang="en-US" sz="2400">
              <a:solidFill>
                <a:srgbClr val="000000"/>
              </a:solidFill>
              <a:latin typeface="Times New Roman" pitchFamily="18" charset="0"/>
            </a:endParaRPr>
          </a:p>
        </p:txBody>
      </p:sp>
    </p:spTree>
    <p:extLst>
      <p:ext uri="{BB962C8B-B14F-4D97-AF65-F5344CB8AC3E}">
        <p14:creationId xmlns:p14="http://schemas.microsoft.com/office/powerpoint/2010/main" val="3317963246"/>
      </p:ext>
    </p:extLst>
  </p:cSld>
  <p:clrMap bg1="lt1" tx1="dk1" bg2="lt2" tx2="dk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 id="2147485624" r:id="rId12"/>
    <p:sldLayoutId id="2147485625" r:id="rId13"/>
  </p:sldLayoutIdLst>
  <p:hf hdr="0" ftr="0" dt="0"/>
  <p:txStyles>
    <p:titleStyle>
      <a:lvl1pPr algn="ctr" rtl="0" eaLnBrk="0" fontAlgn="base" hangingPunct="0">
        <a:spcBef>
          <a:spcPct val="0"/>
        </a:spcBef>
        <a:spcAft>
          <a:spcPct val="0"/>
        </a:spcAft>
        <a:defRPr kumimoji="1" sz="3600">
          <a:solidFill>
            <a:srgbClr val="333399"/>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3600">
          <a:solidFill>
            <a:srgbClr val="333399"/>
          </a:solidFill>
          <a:latin typeface="Arial" charset="0"/>
          <a:ea typeface="ＭＳ Ｐゴシック" pitchFamily="50" charset="-128"/>
        </a:defRPr>
      </a:lvl2pPr>
      <a:lvl3pPr algn="ctr" rtl="0" eaLnBrk="0" fontAlgn="base" hangingPunct="0">
        <a:spcBef>
          <a:spcPct val="0"/>
        </a:spcBef>
        <a:spcAft>
          <a:spcPct val="0"/>
        </a:spcAft>
        <a:defRPr kumimoji="1" sz="3600">
          <a:solidFill>
            <a:srgbClr val="333399"/>
          </a:solidFill>
          <a:latin typeface="Arial" charset="0"/>
          <a:ea typeface="ＭＳ Ｐゴシック" pitchFamily="50" charset="-128"/>
        </a:defRPr>
      </a:lvl3pPr>
      <a:lvl4pPr algn="ctr" rtl="0" eaLnBrk="0" fontAlgn="base" hangingPunct="0">
        <a:spcBef>
          <a:spcPct val="0"/>
        </a:spcBef>
        <a:spcAft>
          <a:spcPct val="0"/>
        </a:spcAft>
        <a:defRPr kumimoji="1" sz="3600">
          <a:solidFill>
            <a:srgbClr val="333399"/>
          </a:solidFill>
          <a:latin typeface="Arial" charset="0"/>
          <a:ea typeface="ＭＳ Ｐゴシック" pitchFamily="50" charset="-128"/>
        </a:defRPr>
      </a:lvl4pPr>
      <a:lvl5pPr algn="ctr" rtl="0" eaLnBrk="0" fontAlgn="base" hangingPunct="0">
        <a:spcBef>
          <a:spcPct val="0"/>
        </a:spcBef>
        <a:spcAft>
          <a:spcPct val="0"/>
        </a:spcAft>
        <a:defRPr kumimoji="1" sz="3600">
          <a:solidFill>
            <a:srgbClr val="333399"/>
          </a:solidFill>
          <a:latin typeface="Arial" charset="0"/>
          <a:ea typeface="ＭＳ Ｐゴシック" pitchFamily="50" charset="-128"/>
        </a:defRPr>
      </a:lvl5pPr>
      <a:lvl6pPr marL="457200" algn="ctr" rtl="0" eaLnBrk="1" fontAlgn="base" hangingPunct="1">
        <a:spcBef>
          <a:spcPct val="0"/>
        </a:spcBef>
        <a:spcAft>
          <a:spcPct val="0"/>
        </a:spcAft>
        <a:defRPr kumimoji="1" sz="3600">
          <a:solidFill>
            <a:srgbClr val="333399"/>
          </a:solidFill>
          <a:latin typeface="Arial" charset="0"/>
          <a:ea typeface="ＭＳ Ｐゴシック" pitchFamily="50" charset="-128"/>
        </a:defRPr>
      </a:lvl6pPr>
      <a:lvl7pPr marL="914400" algn="ctr" rtl="0" eaLnBrk="1" fontAlgn="base" hangingPunct="1">
        <a:spcBef>
          <a:spcPct val="0"/>
        </a:spcBef>
        <a:spcAft>
          <a:spcPct val="0"/>
        </a:spcAft>
        <a:defRPr kumimoji="1" sz="3600">
          <a:solidFill>
            <a:srgbClr val="333399"/>
          </a:solidFill>
          <a:latin typeface="Arial" charset="0"/>
          <a:ea typeface="ＭＳ Ｐゴシック" pitchFamily="50" charset="-128"/>
        </a:defRPr>
      </a:lvl7pPr>
      <a:lvl8pPr marL="1371600" algn="ctr" rtl="0" eaLnBrk="1" fontAlgn="base" hangingPunct="1">
        <a:spcBef>
          <a:spcPct val="0"/>
        </a:spcBef>
        <a:spcAft>
          <a:spcPct val="0"/>
        </a:spcAft>
        <a:defRPr kumimoji="1" sz="3600">
          <a:solidFill>
            <a:srgbClr val="333399"/>
          </a:solidFill>
          <a:latin typeface="Arial" charset="0"/>
          <a:ea typeface="ＭＳ Ｐゴシック" pitchFamily="50" charset="-128"/>
        </a:defRPr>
      </a:lvl8pPr>
      <a:lvl9pPr marL="1828800" algn="ctr" rtl="0" eaLnBrk="1" fontAlgn="base" hangingPunct="1">
        <a:spcBef>
          <a:spcPct val="0"/>
        </a:spcBef>
        <a:spcAft>
          <a:spcPct val="0"/>
        </a:spcAft>
        <a:defRPr kumimoji="1" sz="3600">
          <a:solidFill>
            <a:srgbClr val="333399"/>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rgbClr val="5F5F5F"/>
          </a:solidFill>
          <a:latin typeface="メイリオ" panose="020B0604030504040204" pitchFamily="50" charset="-128"/>
          <a:ea typeface="メイリオ" panose="020B0604030504040204" pitchFamily="50" charset="-128"/>
          <a:cs typeface="+mn-cs"/>
        </a:defRPr>
      </a:lvl1pPr>
      <a:lvl2pPr marL="742950" indent="-285750" algn="l" rtl="0" eaLnBrk="0" fontAlgn="base" hangingPunct="0">
        <a:spcBef>
          <a:spcPct val="20000"/>
        </a:spcBef>
        <a:spcAft>
          <a:spcPct val="0"/>
        </a:spcAft>
        <a:buChar char="–"/>
        <a:defRPr kumimoji="1" sz="2800">
          <a:solidFill>
            <a:srgbClr val="5F5F5F"/>
          </a:solidFill>
          <a:latin typeface="メイリオ" panose="020B0604030504040204" pitchFamily="50" charset="-128"/>
          <a:ea typeface="メイリオ" panose="020B0604030504040204" pitchFamily="50" charset="-128"/>
        </a:defRPr>
      </a:lvl2pPr>
      <a:lvl3pPr marL="1143000" indent="-228600" algn="l" rtl="0" eaLnBrk="0" fontAlgn="base" hangingPunct="0">
        <a:spcBef>
          <a:spcPct val="20000"/>
        </a:spcBef>
        <a:spcAft>
          <a:spcPct val="0"/>
        </a:spcAft>
        <a:buChar char="•"/>
        <a:defRPr kumimoji="1" sz="2400">
          <a:solidFill>
            <a:srgbClr val="5F5F5F"/>
          </a:solidFill>
          <a:latin typeface="メイリオ" panose="020B0604030504040204" pitchFamily="50" charset="-128"/>
          <a:ea typeface="メイリオ" panose="020B0604030504040204" pitchFamily="50" charset="-128"/>
        </a:defRPr>
      </a:lvl3pPr>
      <a:lvl4pPr marL="1600200" indent="-228600" algn="l" rtl="0" eaLnBrk="0" fontAlgn="base" hangingPunct="0">
        <a:spcBef>
          <a:spcPct val="20000"/>
        </a:spcBef>
        <a:spcAft>
          <a:spcPct val="0"/>
        </a:spcAft>
        <a:buChar char="–"/>
        <a:defRPr kumimoji="1" sz="2000">
          <a:solidFill>
            <a:srgbClr val="5F5F5F"/>
          </a:solidFill>
          <a:latin typeface="メイリオ" panose="020B0604030504040204" pitchFamily="50" charset="-128"/>
          <a:ea typeface="メイリオ" panose="020B0604030504040204" pitchFamily="50" charset="-128"/>
        </a:defRPr>
      </a:lvl4pPr>
      <a:lvl5pPr marL="2057400" indent="-228600" algn="l" rtl="0" eaLnBrk="0" fontAlgn="base" hangingPunct="0">
        <a:spcBef>
          <a:spcPct val="20000"/>
        </a:spcBef>
        <a:spcAft>
          <a:spcPct val="0"/>
        </a:spcAft>
        <a:buChar char="»"/>
        <a:defRPr kumimoji="1" sz="2000">
          <a:solidFill>
            <a:srgbClr val="5F5F5F"/>
          </a:solidFill>
          <a:latin typeface="メイリオ" panose="020B0604030504040204" pitchFamily="50" charset="-128"/>
          <a:ea typeface="メイリオ" panose="020B0604030504040204" pitchFamily="50" charset="-128"/>
        </a:defRPr>
      </a:lvl5pPr>
      <a:lvl6pPr marL="2514600" indent="-228600" algn="l" rtl="0" eaLnBrk="1" fontAlgn="base" hangingPunct="1">
        <a:spcBef>
          <a:spcPct val="20000"/>
        </a:spcBef>
        <a:spcAft>
          <a:spcPct val="0"/>
        </a:spcAft>
        <a:buChar char="»"/>
        <a:defRPr kumimoji="1" sz="2000">
          <a:solidFill>
            <a:srgbClr val="5F5F5F"/>
          </a:solidFill>
          <a:latin typeface="+mn-lt"/>
          <a:ea typeface="+mn-ea"/>
        </a:defRPr>
      </a:lvl6pPr>
      <a:lvl7pPr marL="2971800" indent="-228600" algn="l" rtl="0" eaLnBrk="1" fontAlgn="base" hangingPunct="1">
        <a:spcBef>
          <a:spcPct val="20000"/>
        </a:spcBef>
        <a:spcAft>
          <a:spcPct val="0"/>
        </a:spcAft>
        <a:buChar char="»"/>
        <a:defRPr kumimoji="1" sz="2000">
          <a:solidFill>
            <a:srgbClr val="5F5F5F"/>
          </a:solidFill>
          <a:latin typeface="+mn-lt"/>
          <a:ea typeface="+mn-ea"/>
        </a:defRPr>
      </a:lvl7pPr>
      <a:lvl8pPr marL="3429000" indent="-228600" algn="l" rtl="0" eaLnBrk="1" fontAlgn="base" hangingPunct="1">
        <a:spcBef>
          <a:spcPct val="20000"/>
        </a:spcBef>
        <a:spcAft>
          <a:spcPct val="0"/>
        </a:spcAft>
        <a:buChar char="»"/>
        <a:defRPr kumimoji="1" sz="2000">
          <a:solidFill>
            <a:srgbClr val="5F5F5F"/>
          </a:solidFill>
          <a:latin typeface="+mn-lt"/>
          <a:ea typeface="+mn-ea"/>
        </a:defRPr>
      </a:lvl8pPr>
      <a:lvl9pPr marL="3886200" indent="-228600" algn="l" rtl="0" eaLnBrk="1" fontAlgn="base" hangingPunct="1">
        <a:spcBef>
          <a:spcPct val="20000"/>
        </a:spcBef>
        <a:spcAft>
          <a:spcPct val="0"/>
        </a:spcAft>
        <a:buChar char="»"/>
        <a:defRPr kumimoji="1" sz="2000">
          <a:solidFill>
            <a:srgbClr val="5F5F5F"/>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lvl1pPr defTabSz="862779" eaLnBrk="1" hangingPunct="1">
              <a:defRPr sz="1292">
                <a:solidFill>
                  <a:prstClr val="black"/>
                </a:solidFill>
                <a:latin typeface="Arial"/>
                <a:ea typeface="ＭＳ Ｐゴシック"/>
              </a:defRPr>
            </a:lvl1pPr>
          </a:lstStyle>
          <a:p>
            <a:pPr>
              <a:defRPr/>
            </a:pPr>
            <a:fld id="{63135CCE-D763-4E4B-B998-844612473E14}" type="datetime1">
              <a:rPr lang="ja-JP" altLang="en-US"/>
              <a:pPr>
                <a:defRPr/>
              </a:pPr>
              <a:t>2021/1/15</a:t>
            </a:fld>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lvl1pPr algn="ctr" defTabSz="862779" eaLnBrk="1" hangingPunct="1">
              <a:defRPr sz="1292">
                <a:solidFill>
                  <a:prstClr val="black"/>
                </a:solidFill>
                <a:latin typeface="Arial"/>
                <a:ea typeface="ＭＳ Ｐゴシック"/>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66" tIns="46733" rIns="93466" bIns="46733" numCol="1" anchor="t" anchorCtr="0" compatLnSpc="1">
            <a:prstTxWarp prst="textNoShape">
              <a:avLst/>
            </a:prstTxWarp>
          </a:bodyPr>
          <a:lstStyle>
            <a:lvl1pPr algn="r" defTabSz="862779" eaLnBrk="1" hangingPunct="1">
              <a:defRPr sz="1292">
                <a:solidFill>
                  <a:prstClr val="black"/>
                </a:solidFill>
                <a:latin typeface="Arial"/>
                <a:ea typeface="ＭＳ Ｐゴシック"/>
              </a:defRPr>
            </a:lvl1pPr>
          </a:lstStyle>
          <a:p>
            <a:pPr>
              <a:defRPr/>
            </a:pPr>
            <a:fld id="{FC0669C2-3045-42FA-874C-A8497E97C351}" type="slidenum">
              <a:rPr lang="en-US" altLang="ja-JP"/>
              <a:pPr>
                <a:defRPr/>
              </a:pPr>
              <a:t>‹#›</a:t>
            </a:fld>
            <a:endParaRPr lang="en-US" altLang="ja-JP"/>
          </a:p>
        </p:txBody>
      </p:sp>
    </p:spTree>
    <p:extLst>
      <p:ext uri="{BB962C8B-B14F-4D97-AF65-F5344CB8AC3E}">
        <p14:creationId xmlns:p14="http://schemas.microsoft.com/office/powerpoint/2010/main" val="1905647042"/>
      </p:ext>
    </p:extLst>
  </p:cSld>
  <p:clrMap bg1="lt1" tx1="dk1" bg2="lt2" tx2="dk2" accent1="accent1" accent2="accent2" accent3="accent3" accent4="accent4" accent5="accent5" accent6="accent6" hlink="hlink" folHlink="folHlink"/>
  <p:sldLayoutIdLst>
    <p:sldLayoutId id="2147486001" r:id="rId1"/>
    <p:sldLayoutId id="2147486002" r:id="rId2"/>
    <p:sldLayoutId id="2147486003" r:id="rId3"/>
    <p:sldLayoutId id="2147486004" r:id="rId4"/>
    <p:sldLayoutId id="2147486005" r:id="rId5"/>
    <p:sldLayoutId id="2147486006" r:id="rId6"/>
    <p:sldLayoutId id="2147486007" r:id="rId7"/>
    <p:sldLayoutId id="2147486008" r:id="rId8"/>
    <p:sldLayoutId id="2147486009" r:id="rId9"/>
    <p:sldLayoutId id="2147486010" r:id="rId10"/>
    <p:sldLayoutId id="2147486011" r:id="rId11"/>
    <p:sldLayoutId id="2147486012" r:id="rId12"/>
    <p:sldLayoutId id="2147486013" r:id="rId13"/>
    <p:sldLayoutId id="2147486014" r:id="rId14"/>
    <p:sldLayoutId id="2147486015" r:id="rId15"/>
  </p:sldLayoutIdLst>
  <p:hf hdr="0" ftr="0" dt="0"/>
  <p:txStyles>
    <p:titleStyle>
      <a:lvl1pPr algn="ctr" rtl="0" eaLnBrk="0" fontAlgn="base" hangingPunct="0">
        <a:spcBef>
          <a:spcPct val="0"/>
        </a:spcBef>
        <a:spcAft>
          <a:spcPct val="0"/>
        </a:spcAft>
        <a:defRPr kumimoji="1" sz="4100">
          <a:solidFill>
            <a:schemeClr val="tx2"/>
          </a:solidFill>
          <a:latin typeface="+mj-lt"/>
          <a:ea typeface="+mj-ea"/>
          <a:cs typeface="+mj-cs"/>
        </a:defRPr>
      </a:lvl1pPr>
      <a:lvl2pPr algn="ctr" rtl="0" eaLnBrk="0" fontAlgn="base" hangingPunct="0">
        <a:spcBef>
          <a:spcPct val="0"/>
        </a:spcBef>
        <a:spcAft>
          <a:spcPct val="0"/>
        </a:spcAft>
        <a:defRPr kumimoji="1" sz="41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1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1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100">
          <a:solidFill>
            <a:schemeClr val="tx2"/>
          </a:solidFill>
          <a:latin typeface="Arial" pitchFamily="34" charset="0"/>
          <a:ea typeface="ＭＳ Ｐゴシック" pitchFamily="50" charset="-128"/>
        </a:defRPr>
      </a:lvl5pPr>
      <a:lvl6pPr marL="431390" algn="ctr" rtl="0" eaLnBrk="1" fontAlgn="base" hangingPunct="1">
        <a:spcBef>
          <a:spcPct val="0"/>
        </a:spcBef>
        <a:spcAft>
          <a:spcPct val="0"/>
        </a:spcAft>
        <a:defRPr kumimoji="1" sz="4154">
          <a:solidFill>
            <a:schemeClr val="tx2"/>
          </a:solidFill>
          <a:latin typeface="Arial" pitchFamily="34" charset="0"/>
          <a:ea typeface="ＭＳ Ｐゴシック" pitchFamily="50" charset="-128"/>
        </a:defRPr>
      </a:lvl6pPr>
      <a:lvl7pPr marL="862779" algn="ctr" rtl="0" eaLnBrk="1" fontAlgn="base" hangingPunct="1">
        <a:spcBef>
          <a:spcPct val="0"/>
        </a:spcBef>
        <a:spcAft>
          <a:spcPct val="0"/>
        </a:spcAft>
        <a:defRPr kumimoji="1" sz="4154">
          <a:solidFill>
            <a:schemeClr val="tx2"/>
          </a:solidFill>
          <a:latin typeface="Arial" pitchFamily="34" charset="0"/>
          <a:ea typeface="ＭＳ Ｐゴシック" pitchFamily="50" charset="-128"/>
        </a:defRPr>
      </a:lvl7pPr>
      <a:lvl8pPr marL="1294169" algn="ctr" rtl="0" eaLnBrk="1" fontAlgn="base" hangingPunct="1">
        <a:spcBef>
          <a:spcPct val="0"/>
        </a:spcBef>
        <a:spcAft>
          <a:spcPct val="0"/>
        </a:spcAft>
        <a:defRPr kumimoji="1" sz="4154">
          <a:solidFill>
            <a:schemeClr val="tx2"/>
          </a:solidFill>
          <a:latin typeface="Arial" pitchFamily="34" charset="0"/>
          <a:ea typeface="ＭＳ Ｐゴシック" pitchFamily="50" charset="-128"/>
        </a:defRPr>
      </a:lvl8pPr>
      <a:lvl9pPr marL="1725558" algn="ctr" rtl="0" eaLnBrk="1" fontAlgn="base" hangingPunct="1">
        <a:spcBef>
          <a:spcPct val="0"/>
        </a:spcBef>
        <a:spcAft>
          <a:spcPct val="0"/>
        </a:spcAft>
        <a:defRPr kumimoji="1" sz="4154">
          <a:solidFill>
            <a:schemeClr val="tx2"/>
          </a:solidFill>
          <a:latin typeface="Arial" pitchFamily="34" charset="0"/>
          <a:ea typeface="ＭＳ Ｐゴシック" pitchFamily="50" charset="-128"/>
        </a:defRPr>
      </a:lvl9pPr>
    </p:titleStyle>
    <p:bodyStyle>
      <a:lvl1pPr marL="322263" indent="-322263" algn="l" rtl="0" eaLnBrk="0" fontAlgn="base" hangingPunct="0">
        <a:spcBef>
          <a:spcPct val="20000"/>
        </a:spcBef>
        <a:spcAft>
          <a:spcPct val="0"/>
        </a:spcAft>
        <a:buChar char="•"/>
        <a:defRPr kumimoji="1" sz="3000">
          <a:solidFill>
            <a:schemeClr val="tx1"/>
          </a:solidFill>
          <a:latin typeface="+mn-lt"/>
          <a:ea typeface="+mn-ea"/>
          <a:cs typeface="+mn-cs"/>
        </a:defRPr>
      </a:lvl1pPr>
      <a:lvl2pPr marL="700088" indent="-268288" algn="l" rtl="0" eaLnBrk="0" fontAlgn="base" hangingPunct="0">
        <a:spcBef>
          <a:spcPct val="20000"/>
        </a:spcBef>
        <a:spcAft>
          <a:spcPct val="0"/>
        </a:spcAft>
        <a:buChar char="–"/>
        <a:defRPr kumimoji="1" sz="2500">
          <a:solidFill>
            <a:schemeClr val="tx1"/>
          </a:solidFill>
          <a:latin typeface="+mn-lt"/>
          <a:ea typeface="+mn-ea"/>
        </a:defRPr>
      </a:lvl2pPr>
      <a:lvl3pPr marL="1077913" indent="-214313" algn="l" rtl="0" eaLnBrk="0" fontAlgn="base" hangingPunct="0">
        <a:spcBef>
          <a:spcPct val="20000"/>
        </a:spcBef>
        <a:spcAft>
          <a:spcPct val="0"/>
        </a:spcAft>
        <a:buChar char="•"/>
        <a:defRPr kumimoji="1" sz="2200">
          <a:solidFill>
            <a:schemeClr val="tx1"/>
          </a:solidFill>
          <a:latin typeface="+mn-lt"/>
          <a:ea typeface="+mn-ea"/>
        </a:defRPr>
      </a:lvl3pPr>
      <a:lvl4pPr marL="1509713" indent="-214313" algn="l" rtl="0" eaLnBrk="0" fontAlgn="base" hangingPunct="0">
        <a:spcBef>
          <a:spcPct val="20000"/>
        </a:spcBef>
        <a:spcAft>
          <a:spcPct val="0"/>
        </a:spcAft>
        <a:buChar char="–"/>
        <a:defRPr kumimoji="1" sz="1900">
          <a:solidFill>
            <a:schemeClr val="tx1"/>
          </a:solidFill>
          <a:latin typeface="+mn-lt"/>
          <a:ea typeface="+mn-ea"/>
        </a:defRPr>
      </a:lvl4pPr>
      <a:lvl5pPr marL="1939925" indent="-214313" algn="l" rtl="0" eaLnBrk="0" fontAlgn="base" hangingPunct="0">
        <a:spcBef>
          <a:spcPct val="20000"/>
        </a:spcBef>
        <a:spcAft>
          <a:spcPct val="0"/>
        </a:spcAft>
        <a:buChar char="»"/>
        <a:defRPr kumimoji="1" sz="1900">
          <a:solidFill>
            <a:schemeClr val="tx1"/>
          </a:solidFill>
          <a:latin typeface="+mn-lt"/>
          <a:ea typeface="+mn-ea"/>
        </a:defRPr>
      </a:lvl5pPr>
      <a:lvl6pPr marL="2372643" indent="-215695" algn="l" rtl="0" eaLnBrk="1" fontAlgn="base" hangingPunct="1">
        <a:spcBef>
          <a:spcPct val="20000"/>
        </a:spcBef>
        <a:spcAft>
          <a:spcPct val="0"/>
        </a:spcAft>
        <a:buChar char="»"/>
        <a:defRPr kumimoji="1" sz="1939">
          <a:solidFill>
            <a:schemeClr val="tx1"/>
          </a:solidFill>
          <a:latin typeface="+mn-lt"/>
          <a:ea typeface="+mn-ea"/>
        </a:defRPr>
      </a:lvl6pPr>
      <a:lvl7pPr marL="2804032" indent="-215695" algn="l" rtl="0" eaLnBrk="1" fontAlgn="base" hangingPunct="1">
        <a:spcBef>
          <a:spcPct val="20000"/>
        </a:spcBef>
        <a:spcAft>
          <a:spcPct val="0"/>
        </a:spcAft>
        <a:buChar char="»"/>
        <a:defRPr kumimoji="1" sz="1939">
          <a:solidFill>
            <a:schemeClr val="tx1"/>
          </a:solidFill>
          <a:latin typeface="+mn-lt"/>
          <a:ea typeface="+mn-ea"/>
        </a:defRPr>
      </a:lvl7pPr>
      <a:lvl8pPr marL="3235421" indent="-215695" algn="l" rtl="0" eaLnBrk="1" fontAlgn="base" hangingPunct="1">
        <a:spcBef>
          <a:spcPct val="20000"/>
        </a:spcBef>
        <a:spcAft>
          <a:spcPct val="0"/>
        </a:spcAft>
        <a:buChar char="»"/>
        <a:defRPr kumimoji="1" sz="1939">
          <a:solidFill>
            <a:schemeClr val="tx1"/>
          </a:solidFill>
          <a:latin typeface="+mn-lt"/>
          <a:ea typeface="+mn-ea"/>
        </a:defRPr>
      </a:lvl8pPr>
      <a:lvl9pPr marL="3666812" indent="-215695" algn="l" rtl="0" eaLnBrk="1" fontAlgn="base" hangingPunct="1">
        <a:spcBef>
          <a:spcPct val="20000"/>
        </a:spcBef>
        <a:spcAft>
          <a:spcPct val="0"/>
        </a:spcAft>
        <a:buChar char="»"/>
        <a:defRPr kumimoji="1" sz="1939">
          <a:solidFill>
            <a:schemeClr val="tx1"/>
          </a:solidFill>
          <a:latin typeface="+mn-lt"/>
          <a:ea typeface="+mn-ea"/>
        </a:defRPr>
      </a:lvl9pPr>
    </p:bodyStyle>
    <p:otherStyle>
      <a:defPPr>
        <a:defRPr lang="ja-JP"/>
      </a:defPPr>
      <a:lvl1pPr marL="0" algn="l" defTabSz="862779" rtl="0" eaLnBrk="1" latinLnBrk="0" hangingPunct="1">
        <a:defRPr kumimoji="1" sz="1754" kern="1200">
          <a:solidFill>
            <a:schemeClr val="tx1"/>
          </a:solidFill>
          <a:latin typeface="+mn-lt"/>
          <a:ea typeface="+mn-ea"/>
          <a:cs typeface="+mn-cs"/>
        </a:defRPr>
      </a:lvl1pPr>
      <a:lvl2pPr marL="431390" algn="l" defTabSz="862779" rtl="0" eaLnBrk="1" latinLnBrk="0" hangingPunct="1">
        <a:defRPr kumimoji="1" sz="1754" kern="1200">
          <a:solidFill>
            <a:schemeClr val="tx1"/>
          </a:solidFill>
          <a:latin typeface="+mn-lt"/>
          <a:ea typeface="+mn-ea"/>
          <a:cs typeface="+mn-cs"/>
        </a:defRPr>
      </a:lvl2pPr>
      <a:lvl3pPr marL="862779" algn="l" defTabSz="862779" rtl="0" eaLnBrk="1" latinLnBrk="0" hangingPunct="1">
        <a:defRPr kumimoji="1" sz="1754" kern="1200">
          <a:solidFill>
            <a:schemeClr val="tx1"/>
          </a:solidFill>
          <a:latin typeface="+mn-lt"/>
          <a:ea typeface="+mn-ea"/>
          <a:cs typeface="+mn-cs"/>
        </a:defRPr>
      </a:lvl3pPr>
      <a:lvl4pPr marL="1294169" algn="l" defTabSz="862779" rtl="0" eaLnBrk="1" latinLnBrk="0" hangingPunct="1">
        <a:defRPr kumimoji="1" sz="1754" kern="1200">
          <a:solidFill>
            <a:schemeClr val="tx1"/>
          </a:solidFill>
          <a:latin typeface="+mn-lt"/>
          <a:ea typeface="+mn-ea"/>
          <a:cs typeface="+mn-cs"/>
        </a:defRPr>
      </a:lvl4pPr>
      <a:lvl5pPr marL="1725558" algn="l" defTabSz="862779" rtl="0" eaLnBrk="1" latinLnBrk="0" hangingPunct="1">
        <a:defRPr kumimoji="1" sz="1754" kern="1200">
          <a:solidFill>
            <a:schemeClr val="tx1"/>
          </a:solidFill>
          <a:latin typeface="+mn-lt"/>
          <a:ea typeface="+mn-ea"/>
          <a:cs typeface="+mn-cs"/>
        </a:defRPr>
      </a:lvl5pPr>
      <a:lvl6pPr marL="2156948" algn="l" defTabSz="862779" rtl="0" eaLnBrk="1" latinLnBrk="0" hangingPunct="1">
        <a:defRPr kumimoji="1" sz="1754" kern="1200">
          <a:solidFill>
            <a:schemeClr val="tx1"/>
          </a:solidFill>
          <a:latin typeface="+mn-lt"/>
          <a:ea typeface="+mn-ea"/>
          <a:cs typeface="+mn-cs"/>
        </a:defRPr>
      </a:lvl6pPr>
      <a:lvl7pPr marL="2588337" algn="l" defTabSz="862779" rtl="0" eaLnBrk="1" latinLnBrk="0" hangingPunct="1">
        <a:defRPr kumimoji="1" sz="1754" kern="1200">
          <a:solidFill>
            <a:schemeClr val="tx1"/>
          </a:solidFill>
          <a:latin typeface="+mn-lt"/>
          <a:ea typeface="+mn-ea"/>
          <a:cs typeface="+mn-cs"/>
        </a:defRPr>
      </a:lvl7pPr>
      <a:lvl8pPr marL="3019727" algn="l" defTabSz="862779" rtl="0" eaLnBrk="1" latinLnBrk="0" hangingPunct="1">
        <a:defRPr kumimoji="1" sz="1754" kern="1200">
          <a:solidFill>
            <a:schemeClr val="tx1"/>
          </a:solidFill>
          <a:latin typeface="+mn-lt"/>
          <a:ea typeface="+mn-ea"/>
          <a:cs typeface="+mn-cs"/>
        </a:defRPr>
      </a:lvl8pPr>
      <a:lvl9pPr marL="3451116" algn="l" defTabSz="862779" rtl="0" eaLnBrk="1" latinLnBrk="0" hangingPunct="1">
        <a:defRPr kumimoji="1" sz="175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fontAlgn="auto">
              <a:spcBef>
                <a:spcPts val="0"/>
              </a:spcBef>
              <a:spcAft>
                <a:spcPts val="0"/>
              </a:spcAft>
            </a:pPr>
            <a:fld id="{DF779F67-E99F-40C5-AA70-DCCECB167B98}" type="datetimeFigureOut">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2021/1/15</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fontAlgn="auto">
              <a:spcBef>
                <a:spcPts val="0"/>
              </a:spcBef>
              <a:spcAft>
                <a:spcPts val="0"/>
              </a:spcAft>
            </a:pPr>
            <a:fld id="{1A6B812F-0E93-4622-BECE-8B13B87E8DAC}"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7197682"/>
      </p:ext>
    </p:extLst>
  </p:cSld>
  <p:clrMap bg1="lt1" tx1="dk1" bg2="lt2" tx2="dk2" accent1="accent1" accent2="accent2" accent3="accent3" accent4="accent4" accent5="accent5" accent6="accent6" hlink="hlink" folHlink="folHlink"/>
  <p:sldLayoutIdLst>
    <p:sldLayoutId id="2147486053" r:id="rId1"/>
    <p:sldLayoutId id="2147486054" r:id="rId2"/>
    <p:sldLayoutId id="2147486055" r:id="rId3"/>
    <p:sldLayoutId id="2147486056" r:id="rId4"/>
    <p:sldLayoutId id="2147486057" r:id="rId5"/>
    <p:sldLayoutId id="2147486058" r:id="rId6"/>
    <p:sldLayoutId id="2147486059" r:id="rId7"/>
    <p:sldLayoutId id="2147486060" r:id="rId8"/>
    <p:sldLayoutId id="2147486061" r:id="rId9"/>
    <p:sldLayoutId id="2147486062" r:id="rId10"/>
    <p:sldLayoutId id="2147486063"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8A9217-3175-4D80-A7B0-9AE935899F4B}" type="datetime1">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2021/1/15</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D2764C1-754C-4C7B-B304-70EE93C12A48}"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443242283"/>
      </p:ext>
    </p:extLst>
  </p:cSld>
  <p:clrMap bg1="lt1" tx1="dk1" bg2="lt2" tx2="dk2" accent1="accent1" accent2="accent2" accent3="accent3" accent4="accent4" accent5="accent5" accent6="accent6" hlink="hlink" folHlink="folHlink"/>
  <p:sldLayoutIdLst>
    <p:sldLayoutId id="2147486263" r:id="rId1"/>
    <p:sldLayoutId id="2147486264" r:id="rId2"/>
    <p:sldLayoutId id="2147486265" r:id="rId3"/>
    <p:sldLayoutId id="2147486266" r:id="rId4"/>
    <p:sldLayoutId id="2147486267" r:id="rId5"/>
    <p:sldLayoutId id="2147486268" r:id="rId6"/>
    <p:sldLayoutId id="2147486269" r:id="rId7"/>
    <p:sldLayoutId id="2147486270" r:id="rId8"/>
    <p:sldLayoutId id="2147486271" r:id="rId9"/>
    <p:sldLayoutId id="2147486272" r:id="rId10"/>
    <p:sldLayoutId id="214748627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08A9217-3175-4D80-A7B0-9AE935899F4B}" type="datetime1">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2021/1/15</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D2764C1-754C-4C7B-B304-70EE93C12A48}"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038387115"/>
      </p:ext>
    </p:extLst>
  </p:cSld>
  <p:clrMap bg1="lt1" tx1="dk1" bg2="lt2" tx2="dk2" accent1="accent1" accent2="accent2" accent3="accent3" accent4="accent4" accent5="accent5" accent6="accent6" hlink="hlink" folHlink="folHlink"/>
  <p:sldLayoutIdLst>
    <p:sldLayoutId id="2147486287" r:id="rId1"/>
    <p:sldLayoutId id="2147486288" r:id="rId2"/>
    <p:sldLayoutId id="2147486289" r:id="rId3"/>
    <p:sldLayoutId id="2147486290" r:id="rId4"/>
    <p:sldLayoutId id="2147486291" r:id="rId5"/>
    <p:sldLayoutId id="2147486292" r:id="rId6"/>
    <p:sldLayoutId id="2147486293" r:id="rId7"/>
    <p:sldLayoutId id="2147486294" r:id="rId8"/>
    <p:sldLayoutId id="2147486295" r:id="rId9"/>
    <p:sldLayoutId id="2147486296" r:id="rId10"/>
    <p:sldLayoutId id="214748629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en-US" altLang="ja-JP">
                <a:solidFill>
                  <a:prstClr val="black">
                    <a:tint val="75000"/>
                  </a:prstClr>
                </a:solidFill>
                <a:latin typeface="Calibri"/>
                <a:ea typeface="ＭＳ Ｐゴシック"/>
              </a:rPr>
              <a:t>2014/3/14 </a:t>
            </a:r>
            <a:r>
              <a:rPr lang="ja-JP" altLang="en-US">
                <a:solidFill>
                  <a:prstClr val="black">
                    <a:tint val="75000"/>
                  </a:prstClr>
                </a:solidFill>
                <a:latin typeface="Calibri"/>
                <a:ea typeface="ＭＳ Ｐゴシック"/>
              </a:rPr>
              <a:t>大阪府医療対策課</a:t>
            </a:r>
          </a:p>
        </p:txBody>
      </p:sp>
      <p:sp>
        <p:nvSpPr>
          <p:cNvPr id="5" name="フッター プレースホルダ 4"/>
          <p:cNvSpPr>
            <a:spLocks noGrp="1"/>
          </p:cNvSpPr>
          <p:nvPr>
            <p:ph type="ftr" sz="quarter" idx="3"/>
          </p:nvPr>
        </p:nvSpPr>
        <p:spPr>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3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399185903"/>
      </p:ext>
    </p:extLst>
  </p:cSld>
  <p:clrMap bg1="lt1" tx1="dk1" bg2="lt2" tx2="dk2" accent1="accent1" accent2="accent2" accent3="accent3" accent4="accent4" accent5="accent5" accent6="accent6" hlink="hlink" folHlink="folHlink"/>
  <p:sldLayoutIdLst>
    <p:sldLayoutId id="2147486299" r:id="rId1"/>
    <p:sldLayoutId id="2147486300" r:id="rId2"/>
    <p:sldLayoutId id="2147486301" r:id="rId3"/>
    <p:sldLayoutId id="2147486302" r:id="rId4"/>
    <p:sldLayoutId id="2147486303" r:id="rId5"/>
    <p:sldLayoutId id="2147486304" r:id="rId6"/>
    <p:sldLayoutId id="2147486305" r:id="rId7"/>
    <p:sldLayoutId id="2147486306" r:id="rId8"/>
    <p:sldLayoutId id="2147486307" r:id="rId9"/>
    <p:sldLayoutId id="2147486308" r:id="rId10"/>
    <p:sldLayoutId id="2147486309" r:id="rId11"/>
  </p:sldLayoutIdLst>
  <p:hf sldNum="0"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9.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iobl4wSAxnA&amp;t=342s" TargetMode="External"/><Relationship Id="rId2" Type="http://schemas.openxmlformats.org/officeDocument/2006/relationships/hyperlink" Target="https://www.youtube.com/watch?v=gSgft2xPMVc&amp;list=PLMG33RKISnWj_HIGPFEBEiyWloHZGHxCc&amp;index=18" TargetMode="External"/><Relationship Id="rId1" Type="http://schemas.openxmlformats.org/officeDocument/2006/relationships/slideLayout" Target="../slideLayouts/slideLayout74.xml"/><Relationship Id="rId5" Type="http://schemas.openxmlformats.org/officeDocument/2006/relationships/hyperlink" Target="https://www.youtube.com/watch?v=kxSRp7UzAWs" TargetMode="External"/><Relationship Id="rId4" Type="http://schemas.openxmlformats.org/officeDocument/2006/relationships/hyperlink" Target="https://www.youtube.com/watch?v=fGEvr7L-6_w&amp;t=59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tiff"/><Relationship Id="rId2" Type="http://schemas.openxmlformats.org/officeDocument/2006/relationships/image" Target="../media/image22.png"/><Relationship Id="rId1" Type="http://schemas.openxmlformats.org/officeDocument/2006/relationships/slideLayout" Target="../slideLayouts/slideLayout134.xml"/><Relationship Id="rId6" Type="http://schemas.openxmlformats.org/officeDocument/2006/relationships/image" Target="../media/image26.tiff"/><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44488" y="764704"/>
            <a:ext cx="9034586" cy="2836194"/>
          </a:xfrm>
        </p:spPr>
        <p:txBody>
          <a:bodyPr/>
          <a:lstStyle/>
          <a:p>
            <a:r>
              <a:rPr kumimoji="1" lang="ja-JP" altLang="en-US" dirty="0"/>
              <a:t>八尾市保健所管内の</a:t>
            </a:r>
            <a:r>
              <a:rPr kumimoji="1" lang="en-US" altLang="ja-JP" dirty="0"/>
              <a:t>COVID19</a:t>
            </a:r>
            <a:r>
              <a:rPr kumimoji="1" lang="ja-JP" altLang="en-US" dirty="0"/>
              <a:t>の</a:t>
            </a:r>
            <a:br>
              <a:rPr kumimoji="1" lang="en-US" altLang="ja-JP" dirty="0"/>
            </a:br>
            <a:r>
              <a:rPr lang="ja-JP" altLang="en-US" dirty="0"/>
              <a:t>発生状況とその対応</a:t>
            </a:r>
            <a:br>
              <a:rPr kumimoji="1" lang="en-US" altLang="ja-JP" dirty="0"/>
            </a:br>
            <a:endParaRPr kumimoji="1" lang="ja-JP" altLang="en-US" sz="3600" dirty="0"/>
          </a:p>
        </p:txBody>
      </p:sp>
      <p:sp>
        <p:nvSpPr>
          <p:cNvPr id="5" name="サブタイトル 4"/>
          <p:cNvSpPr>
            <a:spLocks noGrp="1"/>
          </p:cNvSpPr>
          <p:nvPr>
            <p:ph type="subTitle" idx="1"/>
          </p:nvPr>
        </p:nvSpPr>
        <p:spPr>
          <a:xfrm>
            <a:off x="1136576" y="3284984"/>
            <a:ext cx="7893174" cy="2808312"/>
          </a:xfrm>
        </p:spPr>
        <p:txBody>
          <a:bodyPr/>
          <a:lstStyle/>
          <a:p>
            <a:endParaRPr lang="en-US" altLang="ja-JP" dirty="0"/>
          </a:p>
          <a:p>
            <a:endParaRPr lang="en-US" altLang="ja-JP" dirty="0"/>
          </a:p>
          <a:p>
            <a:pPr lvl="0" eaLnBrk="1" hangingPunct="1">
              <a:buClr>
                <a:srgbClr val="FFCC00"/>
              </a:buClr>
              <a:defRPr/>
            </a:pPr>
            <a:r>
              <a:rPr lang="ja-JP" altLang="en-US" dirty="0">
                <a:solidFill>
                  <a:srgbClr val="FFFFFF"/>
                </a:solidFill>
                <a:effectLst>
                  <a:outerShdw blurRad="38100" dist="38100" dir="2700000" algn="tl">
                    <a:srgbClr val="000000"/>
                  </a:outerShdw>
                </a:effectLst>
              </a:rPr>
              <a:t>八尾市保健所長　髙山佳洋</a:t>
            </a:r>
            <a:endParaRPr lang="en-US" altLang="ja-JP" dirty="0">
              <a:solidFill>
                <a:srgbClr val="FFFFFF"/>
              </a:solidFill>
              <a:effectLst>
                <a:outerShdw blurRad="38100" dist="38100" dir="2700000" algn="tl">
                  <a:srgbClr val="000000"/>
                </a:outerShdw>
              </a:effectLst>
            </a:endParaRPr>
          </a:p>
          <a:p>
            <a:pPr lvl="0" eaLnBrk="1" hangingPunct="1">
              <a:buClr>
                <a:srgbClr val="FFCC00"/>
              </a:buClr>
              <a:defRPr/>
            </a:pPr>
            <a:r>
              <a:rPr lang="ja-JP" altLang="en-US" dirty="0">
                <a:solidFill>
                  <a:srgbClr val="FFFFFF"/>
                </a:solidFill>
                <a:effectLst>
                  <a:outerShdw blurRad="38100" dist="38100" dir="2700000" algn="tl">
                    <a:srgbClr val="000000"/>
                  </a:outerShdw>
                </a:effectLst>
              </a:rPr>
              <a:t>２０２０</a:t>
            </a:r>
            <a:r>
              <a:rPr lang="en-US" altLang="ja-JP" dirty="0">
                <a:solidFill>
                  <a:srgbClr val="FFFFFF"/>
                </a:solidFill>
                <a:effectLst>
                  <a:outerShdw blurRad="38100" dist="38100" dir="2700000" algn="tl">
                    <a:srgbClr val="000000"/>
                  </a:outerShdw>
                </a:effectLst>
              </a:rPr>
              <a:t>.12.10</a:t>
            </a:r>
            <a:endParaRPr lang="ja-JP" altLang="en-US" dirty="0"/>
          </a:p>
        </p:txBody>
      </p:sp>
    </p:spTree>
    <p:extLst>
      <p:ext uri="{BB962C8B-B14F-4D97-AF65-F5344CB8AC3E}">
        <p14:creationId xmlns:p14="http://schemas.microsoft.com/office/powerpoint/2010/main" val="41539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D0FADF4-E051-48B5-81EC-874617C98C74}"/>
              </a:ext>
            </a:extLst>
          </p:cNvPr>
          <p:cNvSpPr/>
          <p:nvPr/>
        </p:nvSpPr>
        <p:spPr>
          <a:xfrm>
            <a:off x="5123" y="1068"/>
            <a:ext cx="9900877" cy="400110"/>
          </a:xfrm>
          <a:prstGeom prst="rect">
            <a:avLst/>
          </a:prstGeom>
        </p:spPr>
        <p:txBody>
          <a:bodyPr wrap="square">
            <a:spAutoFit/>
          </a:bodyPr>
          <a:lstStyle/>
          <a:p>
            <a:pPr fontAlgn="auto">
              <a:spcBef>
                <a:spcPts val="0"/>
              </a:spcBef>
              <a:spcAft>
                <a:spcPts val="0"/>
              </a:spcAft>
              <a:defRPr sz="1680" b="0" i="0" u="none" strike="noStrike" kern="1200" spc="0" baseline="0">
                <a:solidFill>
                  <a:prstClr val="black"/>
                </a:solidFill>
                <a:latin typeface="ＭＳ Ｐゴシック" panose="020B0600070205080204" pitchFamily="50" charset="-128"/>
                <a:ea typeface="ＭＳ Ｐゴシック" panose="020B0600070205080204" pitchFamily="50" charset="-128"/>
                <a:cs typeface="+mn-cs"/>
              </a:defRPr>
            </a:pPr>
            <a:r>
              <a:rPr lang="ja-JP" altLang="en-US" sz="2000" b="1" dirty="0">
                <a:solidFill>
                  <a:prstClr val="black"/>
                </a:solidFill>
                <a:latin typeface="HGP教科書体" panose="02020600000000000000" pitchFamily="18" charset="-128"/>
                <a:ea typeface="HGP教科書体" panose="02020600000000000000" pitchFamily="18" charset="-128"/>
              </a:rPr>
              <a:t>　　　　　　　　　　八尾市　新型コロナウイルス感染症　流行曲線 （報告週）　　　</a:t>
            </a:r>
            <a:r>
              <a:rPr lang="ja-JP" altLang="en-US" sz="1680" b="1" dirty="0">
                <a:solidFill>
                  <a:prstClr val="black"/>
                </a:solidFill>
                <a:latin typeface="HGP教科書体" panose="02020600000000000000" pitchFamily="18" charset="-128"/>
                <a:ea typeface="HGP教科書体" panose="02020600000000000000" pitchFamily="18" charset="-128"/>
              </a:rPr>
              <a:t>速報値・未公表</a:t>
            </a:r>
            <a:endParaRPr lang="ja-JP" altLang="ja-JP" sz="2000" b="1" dirty="0">
              <a:solidFill>
                <a:prstClr val="black"/>
              </a:solidFill>
              <a:latin typeface="HGP教科書体" panose="02020600000000000000" pitchFamily="18" charset="-128"/>
              <a:ea typeface="HGP教科書体" panose="02020600000000000000" pitchFamily="18" charset="-128"/>
            </a:endParaRPr>
          </a:p>
        </p:txBody>
      </p:sp>
      <p:sp>
        <p:nvSpPr>
          <p:cNvPr id="3" name="正方形/長方形 2"/>
          <p:cNvSpPr/>
          <p:nvPr/>
        </p:nvSpPr>
        <p:spPr>
          <a:xfrm>
            <a:off x="8084458" y="51700"/>
            <a:ext cx="1620000" cy="360000"/>
          </a:xfrm>
          <a:prstGeom prst="rect">
            <a:avLst/>
          </a:prstGeom>
          <a:noFill/>
          <a:ln w="603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aphicFrame>
        <p:nvGraphicFramePr>
          <p:cNvPr id="5" name="グラフ 4"/>
          <p:cNvGraphicFramePr>
            <a:graphicFrameLocks/>
          </p:cNvGraphicFramePr>
          <p:nvPr>
            <p:extLst/>
          </p:nvPr>
        </p:nvGraphicFramePr>
        <p:xfrm>
          <a:off x="5123" y="555853"/>
          <a:ext cx="9900877" cy="5378019"/>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64EE35CE-08B0-4F86-8F87-C0AB2E212205}"/>
              </a:ext>
            </a:extLst>
          </p:cNvPr>
          <p:cNvSpPr txBox="1"/>
          <p:nvPr/>
        </p:nvSpPr>
        <p:spPr>
          <a:xfrm>
            <a:off x="0" y="5933872"/>
            <a:ext cx="5900974" cy="261610"/>
          </a:xfrm>
          <a:prstGeom prst="rect">
            <a:avLst/>
          </a:prstGeom>
          <a:noFill/>
        </p:spPr>
        <p:txBody>
          <a:bodyPr wrap="none" rtlCol="0">
            <a:spAutoFit/>
          </a:bodyPr>
          <a:lstStyle/>
          <a:p>
            <a:pPr fontAlgn="auto">
              <a:spcBef>
                <a:spcPts val="0"/>
              </a:spcBef>
              <a:spcAft>
                <a:spcPts val="0"/>
              </a:spcAft>
            </a:pPr>
            <a:r>
              <a:rPr lang="ja-JP" altLang="en-US" sz="1100" dirty="0">
                <a:solidFill>
                  <a:prstClr val="black"/>
                </a:solidFill>
                <a:latin typeface="HGP教科書体" panose="02020600000000000000" pitchFamily="18" charset="-128"/>
                <a:ea typeface="HGP教科書体" panose="02020600000000000000" pitchFamily="18" charset="-128"/>
              </a:rPr>
              <a:t>図注：第</a:t>
            </a:r>
            <a:r>
              <a:rPr lang="en-US" altLang="ja-JP" sz="1100" dirty="0">
                <a:solidFill>
                  <a:prstClr val="black"/>
                </a:solidFill>
                <a:latin typeface="HGP教科書体" panose="02020600000000000000" pitchFamily="18" charset="-128"/>
                <a:ea typeface="HGP教科書体" panose="02020600000000000000" pitchFamily="18" charset="-128"/>
              </a:rPr>
              <a:t>27</a:t>
            </a:r>
            <a:r>
              <a:rPr lang="ja-JP" altLang="en-US" sz="1100" dirty="0">
                <a:solidFill>
                  <a:prstClr val="black"/>
                </a:solidFill>
                <a:latin typeface="HGP教科書体" panose="02020600000000000000" pitchFamily="18" charset="-128"/>
                <a:ea typeface="HGP教科書体" panose="02020600000000000000" pitchFamily="18" charset="-128"/>
              </a:rPr>
              <a:t>週から第</a:t>
            </a:r>
            <a:r>
              <a:rPr lang="en-US" altLang="ja-JP" sz="1100" dirty="0">
                <a:solidFill>
                  <a:prstClr val="black"/>
                </a:solidFill>
                <a:latin typeface="HGP教科書体" panose="02020600000000000000" pitchFamily="18" charset="-128"/>
                <a:ea typeface="HGP教科書体" panose="02020600000000000000" pitchFamily="18" charset="-128"/>
              </a:rPr>
              <a:t>49</a:t>
            </a:r>
            <a:r>
              <a:rPr lang="ja-JP" altLang="en-US" sz="1100" dirty="0">
                <a:solidFill>
                  <a:prstClr val="black"/>
                </a:solidFill>
                <a:latin typeface="HGP教科書体" panose="02020600000000000000" pitchFamily="18" charset="-128"/>
                <a:ea typeface="HGP教科書体" panose="02020600000000000000" pitchFamily="18" charset="-128"/>
              </a:rPr>
              <a:t>週に発生届を受理し、八尾市保健所で療養管理した陽性</a:t>
            </a:r>
            <a:r>
              <a:rPr lang="ja-JP" altLang="en-US" sz="1050" dirty="0">
                <a:solidFill>
                  <a:prstClr val="black"/>
                </a:solidFill>
                <a:latin typeface="HGP教科書体" panose="02020600000000000000" pitchFamily="18" charset="-128"/>
                <a:ea typeface="HGP教科書体" panose="02020600000000000000" pitchFamily="18" charset="-128"/>
              </a:rPr>
              <a:t>患者</a:t>
            </a:r>
            <a:r>
              <a:rPr lang="ja-JP" altLang="en-US" sz="1100" dirty="0">
                <a:solidFill>
                  <a:prstClr val="black"/>
                </a:solidFill>
                <a:latin typeface="HGP教科書体" panose="02020600000000000000" pitchFamily="18" charset="-128"/>
                <a:ea typeface="HGP教科書体" panose="02020600000000000000" pitchFamily="18" charset="-128"/>
              </a:rPr>
              <a:t>の速報集計値。</a:t>
            </a:r>
          </a:p>
        </p:txBody>
      </p:sp>
      <p:sp>
        <p:nvSpPr>
          <p:cNvPr id="7" name="テキスト ボックス 6"/>
          <p:cNvSpPr txBox="1"/>
          <p:nvPr/>
        </p:nvSpPr>
        <p:spPr>
          <a:xfrm>
            <a:off x="-87084" y="276317"/>
            <a:ext cx="543739" cy="307777"/>
          </a:xfrm>
          <a:prstGeom prst="rect">
            <a:avLst/>
          </a:prstGeom>
          <a:noFill/>
        </p:spPr>
        <p:txBody>
          <a:bodyPr wrap="none" rtlCol="0">
            <a:spAutoFit/>
          </a:bodyPr>
          <a:lstStyle/>
          <a:p>
            <a:pPr fontAlgn="auto">
              <a:spcBef>
                <a:spcPts val="0"/>
              </a:spcBef>
              <a:spcAft>
                <a:spcPts val="0"/>
              </a:spcAft>
            </a:pPr>
            <a:r>
              <a:rPr lang="ja-JP" altLang="en-US" sz="1400" dirty="0">
                <a:solidFill>
                  <a:prstClr val="black"/>
                </a:solidFill>
                <a:latin typeface="Calibri" panose="020F0502020204030204"/>
                <a:ea typeface="ＭＳ Ｐゴシック" panose="020B0600070205080204" pitchFamily="50" charset="-128"/>
              </a:rPr>
              <a:t>（人）</a:t>
            </a:r>
          </a:p>
        </p:txBody>
      </p:sp>
      <p:sp>
        <p:nvSpPr>
          <p:cNvPr id="2" name="正方形/長方形 1"/>
          <p:cNvSpPr/>
          <p:nvPr/>
        </p:nvSpPr>
        <p:spPr>
          <a:xfrm>
            <a:off x="5123" y="6119336"/>
            <a:ext cx="4953000" cy="738664"/>
          </a:xfrm>
          <a:prstGeom prst="rect">
            <a:avLst/>
          </a:prstGeom>
        </p:spPr>
        <p:txBody>
          <a:bodyPr>
            <a:spAutoFit/>
          </a:bodyPr>
          <a:lstStyle/>
          <a:p>
            <a:pPr fontAlgn="auto">
              <a:spcBef>
                <a:spcPts val="0"/>
              </a:spcBef>
              <a:spcAft>
                <a:spcPts val="0"/>
              </a:spcAft>
            </a:pPr>
            <a:r>
              <a:rPr lang="ja-JP" altLang="en-US" sz="1050" dirty="0">
                <a:solidFill>
                  <a:sysClr val="windowText" lastClr="000000"/>
                </a:solidFill>
                <a:latin typeface="HGP教科書体" panose="02020600000000000000" pitchFamily="18" charset="-128"/>
                <a:ea typeface="HGP教科書体" panose="02020600000000000000" pitchFamily="18" charset="-128"/>
              </a:rPr>
              <a:t>・</a:t>
            </a:r>
            <a:r>
              <a:rPr lang="en-US" altLang="ja-JP" sz="1050" dirty="0">
                <a:solidFill>
                  <a:sysClr val="windowText" lastClr="000000"/>
                </a:solidFill>
                <a:latin typeface="HGP教科書体" panose="02020600000000000000" pitchFamily="18" charset="-128"/>
                <a:ea typeface="HGP教科書体" panose="02020600000000000000" pitchFamily="18" charset="-128"/>
              </a:rPr>
              <a:t>65</a:t>
            </a:r>
            <a:r>
              <a:rPr lang="ja-JP" altLang="en-US" sz="1050" dirty="0">
                <a:solidFill>
                  <a:sysClr val="windowText" lastClr="000000"/>
                </a:solidFill>
                <a:latin typeface="HGP教科書体" panose="02020600000000000000" pitchFamily="18" charset="-128"/>
                <a:ea typeface="HGP教科書体" panose="02020600000000000000" pitchFamily="18" charset="-128"/>
              </a:rPr>
              <a:t>歳以上：改正感染症法で入院勧告・措置の対象となる世代</a:t>
            </a:r>
            <a:endParaRPr lang="en-US" altLang="ja-JP" sz="1050" dirty="0">
              <a:solidFill>
                <a:sysClr val="windowText" lastClr="000000"/>
              </a:solidFill>
              <a:latin typeface="HGP教科書体" panose="02020600000000000000" pitchFamily="18" charset="-128"/>
              <a:ea typeface="HGP教科書体" panose="02020600000000000000" pitchFamily="18" charset="-128"/>
            </a:endParaRPr>
          </a:p>
          <a:p>
            <a:pPr fontAlgn="auto">
              <a:spcBef>
                <a:spcPts val="0"/>
              </a:spcBef>
              <a:spcAft>
                <a:spcPts val="0"/>
              </a:spcAft>
            </a:pPr>
            <a:r>
              <a:rPr lang="ja-JP" altLang="en-US" sz="1050" dirty="0">
                <a:solidFill>
                  <a:sysClr val="windowText" lastClr="000000"/>
                </a:solidFill>
                <a:latin typeface="HGP教科書体" panose="02020600000000000000" pitchFamily="18" charset="-128"/>
                <a:ea typeface="HGP教科書体" panose="02020600000000000000" pitchFamily="18" charset="-128"/>
              </a:rPr>
              <a:t>・</a:t>
            </a:r>
            <a:r>
              <a:rPr lang="en-US" altLang="ja-JP" sz="1050" dirty="0">
                <a:solidFill>
                  <a:sysClr val="windowText" lastClr="000000"/>
                </a:solidFill>
                <a:latin typeface="HGP教科書体" panose="02020600000000000000" pitchFamily="18" charset="-128"/>
                <a:ea typeface="HGP教科書体" panose="02020600000000000000" pitchFamily="18" charset="-128"/>
              </a:rPr>
              <a:t>40-64</a:t>
            </a:r>
            <a:r>
              <a:rPr lang="ja-JP" altLang="en-US" sz="1050" dirty="0">
                <a:solidFill>
                  <a:sysClr val="windowText" lastClr="000000"/>
                </a:solidFill>
                <a:latin typeface="HGP教科書体" panose="02020600000000000000" pitchFamily="18" charset="-128"/>
                <a:ea typeface="HGP教科書体" panose="02020600000000000000" pitchFamily="18" charset="-128"/>
              </a:rPr>
              <a:t>歳：一般的に、働く世代</a:t>
            </a:r>
            <a:endParaRPr lang="en-US" altLang="ja-JP" sz="1050" dirty="0">
              <a:solidFill>
                <a:sysClr val="windowText" lastClr="000000"/>
              </a:solidFill>
              <a:latin typeface="HGP教科書体" panose="02020600000000000000" pitchFamily="18" charset="-128"/>
              <a:ea typeface="HGP教科書体" panose="02020600000000000000" pitchFamily="18" charset="-128"/>
            </a:endParaRPr>
          </a:p>
          <a:p>
            <a:pPr fontAlgn="auto">
              <a:spcBef>
                <a:spcPts val="0"/>
              </a:spcBef>
              <a:spcAft>
                <a:spcPts val="0"/>
              </a:spcAft>
            </a:pPr>
            <a:r>
              <a:rPr lang="ja-JP" altLang="en-US" sz="1050" dirty="0">
                <a:solidFill>
                  <a:sysClr val="windowText" lastClr="000000"/>
                </a:solidFill>
                <a:latin typeface="HGP教科書体" panose="02020600000000000000" pitchFamily="18" charset="-128"/>
                <a:ea typeface="HGP教科書体" panose="02020600000000000000" pitchFamily="18" charset="-128"/>
              </a:rPr>
              <a:t>・</a:t>
            </a:r>
            <a:r>
              <a:rPr lang="en-US" altLang="ja-JP" sz="1050" dirty="0">
                <a:solidFill>
                  <a:sysClr val="windowText" lastClr="000000"/>
                </a:solidFill>
                <a:latin typeface="HGP教科書体" panose="02020600000000000000" pitchFamily="18" charset="-128"/>
                <a:ea typeface="HGP教科書体" panose="02020600000000000000" pitchFamily="18" charset="-128"/>
              </a:rPr>
              <a:t>19-39</a:t>
            </a:r>
            <a:r>
              <a:rPr lang="ja-JP" altLang="en-US" sz="1050" dirty="0">
                <a:solidFill>
                  <a:sysClr val="windowText" lastClr="000000"/>
                </a:solidFill>
                <a:latin typeface="HGP教科書体" panose="02020600000000000000" pitchFamily="18" charset="-128"/>
                <a:ea typeface="HGP教科書体" panose="02020600000000000000" pitchFamily="18" charset="-128"/>
              </a:rPr>
              <a:t>歳：一般的に、大学や就業など生活範囲が広がる世代</a:t>
            </a:r>
            <a:endParaRPr lang="en-US" altLang="ja-JP" sz="1050" dirty="0">
              <a:solidFill>
                <a:sysClr val="windowText" lastClr="000000"/>
              </a:solidFill>
              <a:latin typeface="HGP教科書体" panose="02020600000000000000" pitchFamily="18" charset="-128"/>
              <a:ea typeface="HGP教科書体" panose="02020600000000000000" pitchFamily="18" charset="-128"/>
            </a:endParaRPr>
          </a:p>
          <a:p>
            <a:pPr fontAlgn="auto">
              <a:spcBef>
                <a:spcPts val="0"/>
              </a:spcBef>
              <a:spcAft>
                <a:spcPts val="0"/>
              </a:spcAft>
            </a:pPr>
            <a:r>
              <a:rPr lang="ja-JP" altLang="en-US" sz="1050" dirty="0">
                <a:solidFill>
                  <a:sysClr val="windowText" lastClr="000000"/>
                </a:solidFill>
                <a:latin typeface="HGP教科書体" panose="02020600000000000000" pitchFamily="18" charset="-128"/>
                <a:ea typeface="HGP教科書体" panose="02020600000000000000" pitchFamily="18" charset="-128"/>
              </a:rPr>
              <a:t>・</a:t>
            </a:r>
            <a:r>
              <a:rPr lang="en-US" altLang="ja-JP" sz="1050" dirty="0">
                <a:solidFill>
                  <a:sysClr val="windowText" lastClr="000000"/>
                </a:solidFill>
                <a:latin typeface="HGP教科書体" panose="02020600000000000000" pitchFamily="18" charset="-128"/>
                <a:ea typeface="HGP教科書体" panose="02020600000000000000" pitchFamily="18" charset="-128"/>
              </a:rPr>
              <a:t>18</a:t>
            </a:r>
            <a:r>
              <a:rPr lang="ja-JP" altLang="en-US" sz="1050" dirty="0">
                <a:solidFill>
                  <a:sysClr val="windowText" lastClr="000000"/>
                </a:solidFill>
                <a:latin typeface="HGP教科書体" panose="02020600000000000000" pitchFamily="18" charset="-128"/>
                <a:ea typeface="HGP教科書体" panose="02020600000000000000" pitchFamily="18" charset="-128"/>
              </a:rPr>
              <a:t>歳以下：一般的に、家庭や学校等での生活世代</a:t>
            </a:r>
            <a:endParaRPr lang="en-US" altLang="ja-JP" sz="1050" dirty="0">
              <a:solidFill>
                <a:sysClr val="windowText" lastClr="000000"/>
              </a:solidFill>
              <a:latin typeface="HGP教科書体" panose="02020600000000000000" pitchFamily="18" charset="-128"/>
              <a:ea typeface="HGP教科書体" panose="02020600000000000000" pitchFamily="18" charset="-128"/>
            </a:endParaRPr>
          </a:p>
        </p:txBody>
      </p:sp>
      <p:sp>
        <p:nvSpPr>
          <p:cNvPr id="9" name="テキスト ボックス 8"/>
          <p:cNvSpPr txBox="1"/>
          <p:nvPr/>
        </p:nvSpPr>
        <p:spPr>
          <a:xfrm>
            <a:off x="5733143" y="3689869"/>
            <a:ext cx="1124026" cy="600164"/>
          </a:xfrm>
          <a:prstGeom prst="rect">
            <a:avLst/>
          </a:prstGeom>
          <a:noFill/>
        </p:spPr>
        <p:txBody>
          <a:bodyPr wrap="none" rtlCol="0">
            <a:spAutoFit/>
          </a:bodyPr>
          <a:lstStyle/>
          <a:p>
            <a:pPr fontAlgn="auto">
              <a:spcBef>
                <a:spcPts val="0"/>
              </a:spcBef>
              <a:spcAft>
                <a:spcPts val="0"/>
              </a:spcAft>
            </a:pPr>
            <a:r>
              <a:rPr lang="ja-JP" altLang="en-US" sz="1100" dirty="0">
                <a:solidFill>
                  <a:prstClr val="black"/>
                </a:solidFill>
                <a:latin typeface="ＭＳ Ｐゴシック" panose="020B0600070205080204" pitchFamily="50" charset="-128"/>
                <a:ea typeface="ＭＳ Ｐゴシック" panose="020B0600070205080204" pitchFamily="50" charset="-128"/>
              </a:rPr>
              <a:t>大阪府　第三波</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100" dirty="0">
                <a:solidFill>
                  <a:prstClr val="black"/>
                </a:solidFill>
                <a:latin typeface="ＭＳ Ｐゴシック" panose="020B0600070205080204" pitchFamily="50" charset="-128"/>
                <a:ea typeface="ＭＳ Ｐゴシック" panose="020B0600070205080204" pitchFamily="50" charset="-128"/>
              </a:rPr>
              <a:t>（</a:t>
            </a:r>
            <a:r>
              <a:rPr lang="en-US" altLang="ja-JP" sz="1100" dirty="0">
                <a:solidFill>
                  <a:prstClr val="black"/>
                </a:solidFill>
                <a:latin typeface="ＭＳ Ｐゴシック" panose="020B0600070205080204" pitchFamily="50" charset="-128"/>
                <a:ea typeface="ＭＳ Ｐゴシック" panose="020B0600070205080204" pitchFamily="50" charset="-128"/>
              </a:rPr>
              <a:t>10/10</a:t>
            </a:r>
            <a:r>
              <a:rPr lang="ja-JP" altLang="en-US" sz="1100" dirty="0">
                <a:solidFill>
                  <a:prstClr val="black"/>
                </a:solidFill>
                <a:latin typeface="ＭＳ Ｐゴシック" panose="020B0600070205080204" pitchFamily="50" charset="-128"/>
                <a:ea typeface="ＭＳ Ｐゴシック" panose="020B0600070205080204" pitchFamily="50" charset="-128"/>
              </a:rPr>
              <a:t>～）</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100" dirty="0">
                <a:solidFill>
                  <a:prstClr val="black"/>
                </a:solidFill>
                <a:latin typeface="ＭＳ Ｐゴシック" panose="020B0600070205080204" pitchFamily="50" charset="-128"/>
                <a:ea typeface="ＭＳ Ｐゴシック" panose="020B0600070205080204" pitchFamily="50" charset="-128"/>
              </a:rPr>
              <a:t>▼</a:t>
            </a:r>
          </a:p>
        </p:txBody>
      </p:sp>
      <p:sp>
        <p:nvSpPr>
          <p:cNvPr id="11" name="テキスト ボックス 10"/>
          <p:cNvSpPr txBox="1"/>
          <p:nvPr/>
        </p:nvSpPr>
        <p:spPr>
          <a:xfrm>
            <a:off x="587829" y="3689869"/>
            <a:ext cx="1124026" cy="430887"/>
          </a:xfrm>
          <a:prstGeom prst="rect">
            <a:avLst/>
          </a:prstGeom>
          <a:noFill/>
        </p:spPr>
        <p:txBody>
          <a:bodyPr wrap="none" rtlCol="0">
            <a:spAutoFit/>
          </a:bodyPr>
          <a:lstStyle/>
          <a:p>
            <a:pPr fontAlgn="auto">
              <a:spcBef>
                <a:spcPts val="0"/>
              </a:spcBef>
              <a:spcAft>
                <a:spcPts val="0"/>
              </a:spcAft>
            </a:pPr>
            <a:r>
              <a:rPr lang="ja-JP" altLang="en-US" sz="1100" dirty="0">
                <a:solidFill>
                  <a:prstClr val="black"/>
                </a:solidFill>
                <a:latin typeface="ＭＳ Ｐゴシック" panose="020B0600070205080204" pitchFamily="50" charset="-128"/>
                <a:ea typeface="ＭＳ Ｐゴシック" panose="020B0600070205080204" pitchFamily="50" charset="-128"/>
              </a:rPr>
              <a:t>大阪府　第二波</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fontAlgn="auto">
              <a:spcBef>
                <a:spcPts val="0"/>
              </a:spcBef>
              <a:spcAft>
                <a:spcPts val="0"/>
              </a:spcAft>
            </a:pPr>
            <a:r>
              <a:rPr lang="ja-JP" altLang="en-US" sz="1100" dirty="0">
                <a:solidFill>
                  <a:prstClr val="black"/>
                </a:solidFill>
                <a:latin typeface="ＭＳ Ｐゴシック" panose="020B0600070205080204" pitchFamily="50" charset="-128"/>
                <a:ea typeface="ＭＳ Ｐゴシック" panose="020B0600070205080204" pitchFamily="50" charset="-128"/>
              </a:rPr>
              <a:t>（</a:t>
            </a:r>
            <a:r>
              <a:rPr lang="en-US" altLang="ja-JP" sz="1100" dirty="0">
                <a:solidFill>
                  <a:prstClr val="black"/>
                </a:solidFill>
                <a:latin typeface="ＭＳ Ｐゴシック" panose="020B0600070205080204" pitchFamily="50" charset="-128"/>
                <a:ea typeface="ＭＳ Ｐゴシック" panose="020B0600070205080204" pitchFamily="50" charset="-128"/>
              </a:rPr>
              <a:t>6/14</a:t>
            </a:r>
            <a:r>
              <a:rPr lang="ja-JP" altLang="en-US" sz="1100" dirty="0">
                <a:solidFill>
                  <a:prstClr val="black"/>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16900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128" y="464457"/>
            <a:ext cx="4464000" cy="6453961"/>
          </a:xfrm>
          <a:prstGeom prst="rect">
            <a:avLst/>
          </a:prstGeom>
        </p:spPr>
      </p:pic>
      <p:sp>
        <p:nvSpPr>
          <p:cNvPr id="7" name="テキスト ボックス 6"/>
          <p:cNvSpPr txBox="1"/>
          <p:nvPr/>
        </p:nvSpPr>
        <p:spPr>
          <a:xfrm>
            <a:off x="4575416" y="114134"/>
            <a:ext cx="4129657" cy="584775"/>
          </a:xfrm>
          <a:prstGeom prst="rect">
            <a:avLst/>
          </a:prstGeom>
          <a:noFill/>
        </p:spPr>
        <p:txBody>
          <a:bodyPr wrap="none" rtlCol="0">
            <a:spAutoFit/>
          </a:bodyPr>
          <a:lstStyle/>
          <a:p>
            <a:pPr fontAlgn="auto">
              <a:spcBef>
                <a:spcPts val="0"/>
              </a:spcBef>
              <a:spcAft>
                <a:spcPts val="0"/>
              </a:spcAft>
              <a:defRPr/>
            </a:pPr>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保健所が担う主な役割</a:t>
            </a:r>
            <a:endParaRPr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626621" y="2523758"/>
            <a:ext cx="5363969" cy="4401205"/>
          </a:xfrm>
          <a:prstGeom prst="rect">
            <a:avLst/>
          </a:prstGeom>
          <a:noFill/>
        </p:spPr>
        <p:txBody>
          <a:bodyPr wrap="none" rtlCol="0">
            <a:spAutoFit/>
          </a:bodyPr>
          <a:lstStyle/>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①</a:t>
            </a:r>
            <a:r>
              <a:rPr lang="zh-TW" altLang="en-US" sz="2800" dirty="0">
                <a:solidFill>
                  <a:srgbClr val="FF0000"/>
                </a:solidFill>
                <a:latin typeface="HGP創英角ｺﾞｼｯｸUB" panose="020B0900000000000000" pitchFamily="50" charset="-128"/>
                <a:ea typeface="HGP創英角ｺﾞｼｯｸUB" panose="020B0900000000000000" pitchFamily="50" charset="-128"/>
              </a:rPr>
              <a:t>積極的疫学調査</a:t>
            </a:r>
            <a:endParaRPr lang="en-US" altLang="zh-TW"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②相談・接触アプリ（</a:t>
            </a:r>
            <a:r>
              <a:rPr lang="en-US" altLang="ja-JP" sz="2800" dirty="0">
                <a:solidFill>
                  <a:srgbClr val="FF0000"/>
                </a:solidFill>
                <a:latin typeface="HGP創英角ｺﾞｼｯｸUB" panose="020B0900000000000000" pitchFamily="50" charset="-128"/>
                <a:ea typeface="HGP創英角ｺﾞｼｯｸUB" panose="020B0900000000000000" pitchFamily="50" charset="-128"/>
              </a:rPr>
              <a:t>COCOA)</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③検査受診調整</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　　（検査対応、公費負担）</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④入院調整、宿泊療養調整</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　　（就業制限、入院勧告）</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⑤患者移送</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⑥公費負担手続き</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⑦濃厚接触者の健康観察</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⑧入院・宿泊療養患者の病状把握</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603796" y="731835"/>
            <a:ext cx="4825360" cy="1815882"/>
          </a:xfrm>
          <a:prstGeom prst="rect">
            <a:avLst/>
          </a:prstGeom>
          <a:noFill/>
        </p:spPr>
        <p:txBody>
          <a:bodyPr wrap="none" rtlCol="0">
            <a:spAutoFit/>
          </a:bodyPr>
          <a:lstStyle/>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◇医療・検査体制の調整・整備</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◇発生動向調査</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◇啓発・情報発信</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◇患者対応</a:t>
            </a:r>
            <a:endParaRPr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03519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45"/>
          <p:cNvSpPr/>
          <p:nvPr/>
        </p:nvSpPr>
        <p:spPr>
          <a:xfrm rot="883294">
            <a:off x="920317" y="1287476"/>
            <a:ext cx="573636" cy="39020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altLang="ja-JP" sz="894" dirty="0">
                <a:solidFill>
                  <a:prstClr val="black"/>
                </a:solidFill>
              </a:rPr>
              <a:t>S</a:t>
            </a:r>
          </a:p>
          <a:p>
            <a:pPr algn="ctr" fontAlgn="auto">
              <a:spcBef>
                <a:spcPts val="0"/>
              </a:spcBef>
              <a:spcAft>
                <a:spcPts val="0"/>
              </a:spcAft>
            </a:pPr>
            <a:r>
              <a:rPr lang="ja-JP" altLang="en-US" sz="894" dirty="0">
                <a:solidFill>
                  <a:prstClr val="black"/>
                </a:solidFill>
              </a:rPr>
              <a:t>病院</a:t>
            </a:r>
          </a:p>
        </p:txBody>
      </p:sp>
      <p:sp>
        <p:nvSpPr>
          <p:cNvPr id="43" name="円/楕円 42"/>
          <p:cNvSpPr/>
          <p:nvPr/>
        </p:nvSpPr>
        <p:spPr>
          <a:xfrm>
            <a:off x="1291146" y="1490800"/>
            <a:ext cx="991426" cy="4184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41" name="円/楕円 40"/>
          <p:cNvSpPr/>
          <p:nvPr/>
        </p:nvSpPr>
        <p:spPr>
          <a:xfrm>
            <a:off x="2396613" y="1364960"/>
            <a:ext cx="977042" cy="5650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22" name="円/楕円 21"/>
          <p:cNvSpPr/>
          <p:nvPr/>
        </p:nvSpPr>
        <p:spPr>
          <a:xfrm>
            <a:off x="3238137" y="2268636"/>
            <a:ext cx="236107" cy="10491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32" name="円/楕円 31"/>
          <p:cNvSpPr/>
          <p:nvPr/>
        </p:nvSpPr>
        <p:spPr>
          <a:xfrm>
            <a:off x="1268349" y="2296601"/>
            <a:ext cx="1128264" cy="82109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dirty="0">
                <a:solidFill>
                  <a:prstClr val="black"/>
                </a:solidFill>
              </a:rPr>
              <a:t>ライブ</a:t>
            </a:r>
            <a:endParaRPr lang="en-US" altLang="ja-JP" dirty="0">
              <a:solidFill>
                <a:prstClr val="black"/>
              </a:solidFill>
            </a:endParaRPr>
          </a:p>
          <a:p>
            <a:pPr algn="ctr" fontAlgn="auto">
              <a:spcBef>
                <a:spcPts val="0"/>
              </a:spcBef>
              <a:spcAft>
                <a:spcPts val="0"/>
              </a:spcAft>
            </a:pPr>
            <a:endParaRPr lang="ja-JP" altLang="en-US" dirty="0">
              <a:solidFill>
                <a:prstClr val="black"/>
              </a:solidFill>
            </a:endParaRPr>
          </a:p>
        </p:txBody>
      </p:sp>
      <p:sp>
        <p:nvSpPr>
          <p:cNvPr id="4" name="円/楕円 3"/>
          <p:cNvSpPr/>
          <p:nvPr/>
        </p:nvSpPr>
        <p:spPr>
          <a:xfrm>
            <a:off x="1937963" y="2871788"/>
            <a:ext cx="565486" cy="303458"/>
          </a:xfrm>
          <a:prstGeom prst="ellipse">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altLang="ja-JP" dirty="0">
                <a:solidFill>
                  <a:prstClr val="black"/>
                </a:solidFill>
              </a:rPr>
              <a:t>A</a:t>
            </a:r>
            <a:endParaRPr lang="ja-JP" altLang="en-US" dirty="0">
              <a:solidFill>
                <a:prstClr val="black"/>
              </a:solidFill>
            </a:endParaRPr>
          </a:p>
        </p:txBody>
      </p:sp>
      <p:sp>
        <p:nvSpPr>
          <p:cNvPr id="5" name="円/楕円 4"/>
          <p:cNvSpPr/>
          <p:nvPr/>
        </p:nvSpPr>
        <p:spPr>
          <a:xfrm>
            <a:off x="2030033" y="2735755"/>
            <a:ext cx="1527756" cy="103901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6" name="円/楕円 5"/>
          <p:cNvSpPr/>
          <p:nvPr/>
        </p:nvSpPr>
        <p:spPr>
          <a:xfrm>
            <a:off x="2262006" y="3138410"/>
            <a:ext cx="522315" cy="2111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altLang="ja-JP" dirty="0">
                <a:solidFill>
                  <a:prstClr val="black"/>
                </a:solidFill>
              </a:rPr>
              <a:t>B</a:t>
            </a:r>
            <a:endParaRPr lang="ja-JP" altLang="en-US" dirty="0">
              <a:solidFill>
                <a:prstClr val="black"/>
              </a:solidFill>
            </a:endParaRPr>
          </a:p>
        </p:txBody>
      </p:sp>
      <p:sp>
        <p:nvSpPr>
          <p:cNvPr id="7" name="円/楕円 6"/>
          <p:cNvSpPr/>
          <p:nvPr/>
        </p:nvSpPr>
        <p:spPr>
          <a:xfrm>
            <a:off x="2259775" y="3394654"/>
            <a:ext cx="502275" cy="219746"/>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altLang="ja-JP" dirty="0">
                <a:solidFill>
                  <a:prstClr val="black"/>
                </a:solidFill>
              </a:rPr>
              <a:t>C</a:t>
            </a:r>
            <a:endParaRPr lang="ja-JP" altLang="en-US" dirty="0">
              <a:solidFill>
                <a:prstClr val="black"/>
              </a:solidFill>
            </a:endParaRPr>
          </a:p>
        </p:txBody>
      </p:sp>
      <p:sp>
        <p:nvSpPr>
          <p:cNvPr id="8" name="円/楕円 7"/>
          <p:cNvSpPr/>
          <p:nvPr/>
        </p:nvSpPr>
        <p:spPr>
          <a:xfrm>
            <a:off x="2784321" y="3365449"/>
            <a:ext cx="565060" cy="301379"/>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altLang="ja-JP" dirty="0">
                <a:solidFill>
                  <a:prstClr val="black"/>
                </a:solidFill>
              </a:rPr>
              <a:t>D</a:t>
            </a:r>
            <a:endParaRPr lang="ja-JP" altLang="en-US" dirty="0">
              <a:solidFill>
                <a:prstClr val="black"/>
              </a:solidFill>
            </a:endParaRPr>
          </a:p>
        </p:txBody>
      </p:sp>
      <p:sp>
        <p:nvSpPr>
          <p:cNvPr id="9" name="円/楕円 8"/>
          <p:cNvSpPr/>
          <p:nvPr/>
        </p:nvSpPr>
        <p:spPr>
          <a:xfrm rot="450691">
            <a:off x="2749172" y="3605044"/>
            <a:ext cx="332467" cy="133795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975" dirty="0">
                <a:solidFill>
                  <a:prstClr val="black"/>
                </a:solidFill>
              </a:rPr>
              <a:t>デイサービス</a:t>
            </a:r>
          </a:p>
        </p:txBody>
      </p:sp>
      <p:sp>
        <p:nvSpPr>
          <p:cNvPr id="10" name="円/楕円 9"/>
          <p:cNvSpPr/>
          <p:nvPr/>
        </p:nvSpPr>
        <p:spPr>
          <a:xfrm>
            <a:off x="3170618" y="3344612"/>
            <a:ext cx="4953899" cy="315774"/>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en-US" altLang="ja-JP">
                <a:solidFill>
                  <a:prstClr val="black"/>
                </a:solidFill>
              </a:rPr>
              <a:t>E</a:t>
            </a:r>
            <a:endParaRPr lang="ja-JP" altLang="en-US" dirty="0">
              <a:solidFill>
                <a:prstClr val="black"/>
              </a:solidFill>
            </a:endParaRPr>
          </a:p>
        </p:txBody>
      </p:sp>
      <p:sp>
        <p:nvSpPr>
          <p:cNvPr id="11" name="円/楕円 10"/>
          <p:cNvSpPr/>
          <p:nvPr/>
        </p:nvSpPr>
        <p:spPr>
          <a:xfrm rot="19349352">
            <a:off x="3350075" y="3324825"/>
            <a:ext cx="798559" cy="167964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2" name="テキスト ボックス 11"/>
          <p:cNvSpPr txBox="1"/>
          <p:nvPr/>
        </p:nvSpPr>
        <p:spPr>
          <a:xfrm>
            <a:off x="3310004" y="3641532"/>
            <a:ext cx="678437" cy="442557"/>
          </a:xfrm>
          <a:prstGeom prst="rect">
            <a:avLst/>
          </a:prstGeom>
          <a:noFill/>
        </p:spPr>
        <p:txBody>
          <a:bodyPr wrap="square" rtlCol="0">
            <a:spAutoFit/>
          </a:bodyPr>
          <a:lstStyle/>
          <a:p>
            <a:pPr fontAlgn="auto">
              <a:spcBef>
                <a:spcPts val="0"/>
              </a:spcBef>
              <a:spcAft>
                <a:spcPts val="0"/>
              </a:spcAft>
            </a:pPr>
            <a:r>
              <a:rPr lang="ja-JP" altLang="en-US" sz="1138" dirty="0">
                <a:solidFill>
                  <a:prstClr val="black"/>
                </a:solidFill>
                <a:latin typeface="Calibri" panose="020F0502020204030204"/>
                <a:ea typeface="ＭＳ Ｐゴシック" panose="020B0600070205080204" pitchFamily="50" charset="-128"/>
              </a:rPr>
              <a:t>訪問</a:t>
            </a:r>
            <a:endParaRPr lang="en-US" altLang="ja-JP" sz="1138" dirty="0">
              <a:solidFill>
                <a:prstClr val="black"/>
              </a:solidFill>
              <a:latin typeface="Calibri" panose="020F0502020204030204"/>
              <a:ea typeface="ＭＳ Ｐゴシック" panose="020B0600070205080204" pitchFamily="50" charset="-128"/>
            </a:endParaRPr>
          </a:p>
          <a:p>
            <a:pPr fontAlgn="auto">
              <a:spcBef>
                <a:spcPts val="0"/>
              </a:spcBef>
              <a:spcAft>
                <a:spcPts val="0"/>
              </a:spcAft>
            </a:pPr>
            <a:r>
              <a:rPr lang="ja-JP" altLang="en-US" sz="1138" dirty="0">
                <a:solidFill>
                  <a:prstClr val="black"/>
                </a:solidFill>
                <a:latin typeface="Calibri" panose="020F0502020204030204"/>
                <a:ea typeface="ＭＳ Ｐゴシック" panose="020B0600070205080204" pitchFamily="50" charset="-128"/>
              </a:rPr>
              <a:t>看護</a:t>
            </a:r>
            <a:r>
              <a:rPr lang="en-US" altLang="ja-JP" sz="1138" dirty="0">
                <a:solidFill>
                  <a:prstClr val="black"/>
                </a:solidFill>
                <a:latin typeface="Calibri" panose="020F0502020204030204"/>
                <a:ea typeface="ＭＳ Ｐゴシック" panose="020B0600070205080204" pitchFamily="50" charset="-128"/>
              </a:rPr>
              <a:t>St</a:t>
            </a:r>
            <a:endParaRPr lang="ja-JP" altLang="en-US" sz="1138" dirty="0">
              <a:solidFill>
                <a:prstClr val="black"/>
              </a:solidFill>
              <a:latin typeface="Calibri" panose="020F0502020204030204"/>
              <a:ea typeface="ＭＳ Ｐゴシック" panose="020B0600070205080204" pitchFamily="50" charset="-128"/>
            </a:endParaRPr>
          </a:p>
        </p:txBody>
      </p:sp>
      <p:sp>
        <p:nvSpPr>
          <p:cNvPr id="13" name="円/楕円 12"/>
          <p:cNvSpPr/>
          <p:nvPr/>
        </p:nvSpPr>
        <p:spPr>
          <a:xfrm>
            <a:off x="3762683" y="2584194"/>
            <a:ext cx="314047" cy="86311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6" name="テキスト ボックス 15"/>
          <p:cNvSpPr txBox="1"/>
          <p:nvPr/>
        </p:nvSpPr>
        <p:spPr>
          <a:xfrm>
            <a:off x="3754462" y="2697187"/>
            <a:ext cx="322268" cy="647425"/>
          </a:xfrm>
          <a:prstGeom prst="rect">
            <a:avLst/>
          </a:prstGeom>
          <a:noFill/>
        </p:spPr>
        <p:txBody>
          <a:bodyPr vert="eaVert" wrap="square" rtlCol="0">
            <a:spAutoFit/>
          </a:bodyPr>
          <a:lstStyle/>
          <a:p>
            <a:pPr fontAlgn="auto">
              <a:spcBef>
                <a:spcPts val="0"/>
              </a:spcBef>
              <a:spcAft>
                <a:spcPts val="0"/>
              </a:spcAft>
            </a:pPr>
            <a:r>
              <a:rPr lang="ja-JP" altLang="en-US" sz="894" dirty="0">
                <a:solidFill>
                  <a:prstClr val="black"/>
                </a:solidFill>
                <a:latin typeface="Calibri" panose="020F0502020204030204"/>
                <a:ea typeface="ＭＳ Ｐゴシック" panose="020B0600070205080204" pitchFamily="50" charset="-128"/>
              </a:rPr>
              <a:t>在宅患者</a:t>
            </a:r>
          </a:p>
        </p:txBody>
      </p:sp>
      <p:sp>
        <p:nvSpPr>
          <p:cNvPr id="17" name="円/楕円 16"/>
          <p:cNvSpPr/>
          <p:nvPr/>
        </p:nvSpPr>
        <p:spPr>
          <a:xfrm>
            <a:off x="3373654" y="4053891"/>
            <a:ext cx="487276" cy="43833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altLang="ja-JP" sz="1138" dirty="0" err="1">
                <a:solidFill>
                  <a:prstClr val="black"/>
                </a:solidFill>
              </a:rPr>
              <a:t>Dr</a:t>
            </a:r>
            <a:endParaRPr lang="ja-JP" altLang="en-US" sz="1138" dirty="0">
              <a:solidFill>
                <a:prstClr val="black"/>
              </a:solidFill>
            </a:endParaRPr>
          </a:p>
        </p:txBody>
      </p:sp>
      <p:sp>
        <p:nvSpPr>
          <p:cNvPr id="18" name="円/楕円 17"/>
          <p:cNvSpPr/>
          <p:nvPr/>
        </p:nvSpPr>
        <p:spPr>
          <a:xfrm>
            <a:off x="3806130" y="4299194"/>
            <a:ext cx="478965" cy="5151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975" dirty="0">
                <a:solidFill>
                  <a:prstClr val="black"/>
                </a:solidFill>
              </a:rPr>
              <a:t>Ｎｓ</a:t>
            </a:r>
          </a:p>
        </p:txBody>
      </p:sp>
      <p:sp>
        <p:nvSpPr>
          <p:cNvPr id="19" name="円/楕円 18"/>
          <p:cNvSpPr/>
          <p:nvPr/>
        </p:nvSpPr>
        <p:spPr>
          <a:xfrm>
            <a:off x="4319473" y="2296601"/>
            <a:ext cx="394916" cy="11507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20" name="テキスト ボックス 19"/>
          <p:cNvSpPr txBox="1"/>
          <p:nvPr/>
        </p:nvSpPr>
        <p:spPr>
          <a:xfrm>
            <a:off x="4381748" y="2431748"/>
            <a:ext cx="232842" cy="968022"/>
          </a:xfrm>
          <a:prstGeom prst="rect">
            <a:avLst/>
          </a:prstGeom>
          <a:noFill/>
        </p:spPr>
        <p:txBody>
          <a:bodyPr wrap="square" rtlCol="0">
            <a:spAutoFit/>
          </a:bodyPr>
          <a:lstStyle/>
          <a:p>
            <a:pPr fontAlgn="auto">
              <a:spcBef>
                <a:spcPts val="0"/>
              </a:spcBef>
              <a:spcAft>
                <a:spcPts val="0"/>
              </a:spcAft>
            </a:pPr>
            <a:r>
              <a:rPr lang="ja-JP" altLang="en-US" sz="813" dirty="0">
                <a:solidFill>
                  <a:prstClr val="black"/>
                </a:solidFill>
                <a:latin typeface="Calibri" panose="020F0502020204030204"/>
                <a:ea typeface="ＭＳ Ｐゴシック" panose="020B0600070205080204" pitchFamily="50" charset="-128"/>
              </a:rPr>
              <a:t>グループホーム</a:t>
            </a:r>
          </a:p>
        </p:txBody>
      </p:sp>
      <p:sp>
        <p:nvSpPr>
          <p:cNvPr id="21" name="円/楕円 20"/>
          <p:cNvSpPr/>
          <p:nvPr/>
        </p:nvSpPr>
        <p:spPr>
          <a:xfrm>
            <a:off x="5102003" y="2608287"/>
            <a:ext cx="877547" cy="83902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975" dirty="0">
                <a:solidFill>
                  <a:prstClr val="black"/>
                </a:solidFill>
              </a:rPr>
              <a:t>サ高住</a:t>
            </a:r>
            <a:endParaRPr lang="en-US" altLang="ja-JP" sz="975" dirty="0">
              <a:solidFill>
                <a:prstClr val="black"/>
              </a:solidFill>
            </a:endParaRPr>
          </a:p>
          <a:p>
            <a:pPr algn="ctr" fontAlgn="auto">
              <a:spcBef>
                <a:spcPts val="0"/>
              </a:spcBef>
              <a:spcAft>
                <a:spcPts val="0"/>
              </a:spcAft>
            </a:pPr>
            <a:r>
              <a:rPr lang="en-US" altLang="ja-JP" sz="975" dirty="0">
                <a:solidFill>
                  <a:prstClr val="black"/>
                </a:solidFill>
              </a:rPr>
              <a:t>1</a:t>
            </a:r>
            <a:endParaRPr lang="ja-JP" altLang="en-US" sz="975" dirty="0">
              <a:solidFill>
                <a:prstClr val="black"/>
              </a:solidFill>
            </a:endParaRPr>
          </a:p>
        </p:txBody>
      </p:sp>
      <p:sp>
        <p:nvSpPr>
          <p:cNvPr id="23" name="円/楕円 22"/>
          <p:cNvSpPr/>
          <p:nvPr/>
        </p:nvSpPr>
        <p:spPr>
          <a:xfrm>
            <a:off x="6064782" y="2685375"/>
            <a:ext cx="940042" cy="7619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975" dirty="0">
                <a:solidFill>
                  <a:prstClr val="black"/>
                </a:solidFill>
              </a:rPr>
              <a:t>サ高住</a:t>
            </a:r>
            <a:endParaRPr lang="en-US" altLang="ja-JP" sz="975" dirty="0">
              <a:solidFill>
                <a:prstClr val="black"/>
              </a:solidFill>
            </a:endParaRPr>
          </a:p>
          <a:p>
            <a:pPr algn="ctr" fontAlgn="auto">
              <a:spcBef>
                <a:spcPts val="0"/>
              </a:spcBef>
              <a:spcAft>
                <a:spcPts val="0"/>
              </a:spcAft>
            </a:pPr>
            <a:r>
              <a:rPr lang="en-US" altLang="ja-JP" sz="975" dirty="0">
                <a:solidFill>
                  <a:prstClr val="black"/>
                </a:solidFill>
              </a:rPr>
              <a:t>2</a:t>
            </a:r>
            <a:endParaRPr lang="ja-JP" altLang="en-US" sz="975" dirty="0">
              <a:solidFill>
                <a:prstClr val="black"/>
              </a:solidFill>
            </a:endParaRPr>
          </a:p>
        </p:txBody>
      </p:sp>
      <p:sp>
        <p:nvSpPr>
          <p:cNvPr id="24" name="円/楕円 23"/>
          <p:cNvSpPr/>
          <p:nvPr/>
        </p:nvSpPr>
        <p:spPr>
          <a:xfrm>
            <a:off x="5102002" y="3594528"/>
            <a:ext cx="877548" cy="89770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25" name="テキスト ボックス 24"/>
          <p:cNvSpPr txBox="1"/>
          <p:nvPr/>
        </p:nvSpPr>
        <p:spPr>
          <a:xfrm>
            <a:off x="5267998" y="3774773"/>
            <a:ext cx="559769" cy="392415"/>
          </a:xfrm>
          <a:prstGeom prst="rect">
            <a:avLst/>
          </a:prstGeom>
          <a:noFill/>
        </p:spPr>
        <p:txBody>
          <a:bodyPr wrap="none" rtlCol="0">
            <a:spAutoFit/>
          </a:bodyPr>
          <a:lstStyle/>
          <a:p>
            <a:pPr fontAlgn="auto">
              <a:spcBef>
                <a:spcPts val="0"/>
              </a:spcBef>
              <a:spcAft>
                <a:spcPts val="0"/>
              </a:spcAft>
            </a:pPr>
            <a:r>
              <a:rPr lang="ja-JP" altLang="en-US" sz="975" dirty="0">
                <a:solidFill>
                  <a:prstClr val="black"/>
                </a:solidFill>
                <a:latin typeface="Calibri" panose="020F0502020204030204"/>
                <a:ea typeface="ＭＳ Ｐゴシック" panose="020B0600070205080204" pitchFamily="50" charset="-128"/>
              </a:rPr>
              <a:t>サ高住</a:t>
            </a:r>
            <a:endParaRPr lang="en-US" altLang="ja-JP" sz="975" dirty="0">
              <a:solidFill>
                <a:prstClr val="black"/>
              </a:solidFill>
              <a:latin typeface="Calibri" panose="020F0502020204030204"/>
              <a:ea typeface="ＭＳ Ｐゴシック" panose="020B0600070205080204" pitchFamily="50" charset="-128"/>
            </a:endParaRPr>
          </a:p>
          <a:p>
            <a:pPr fontAlgn="auto">
              <a:spcBef>
                <a:spcPts val="0"/>
              </a:spcBef>
              <a:spcAft>
                <a:spcPts val="0"/>
              </a:spcAft>
            </a:pPr>
            <a:r>
              <a:rPr lang="ja-JP" altLang="en-US" sz="975" dirty="0">
                <a:solidFill>
                  <a:prstClr val="black"/>
                </a:solidFill>
                <a:latin typeface="Calibri" panose="020F0502020204030204"/>
                <a:ea typeface="ＭＳ Ｐゴシック" panose="020B0600070205080204" pitchFamily="50" charset="-128"/>
              </a:rPr>
              <a:t>　３</a:t>
            </a:r>
          </a:p>
        </p:txBody>
      </p:sp>
      <p:sp>
        <p:nvSpPr>
          <p:cNvPr id="26" name="円/楕円 25"/>
          <p:cNvSpPr/>
          <p:nvPr/>
        </p:nvSpPr>
        <p:spPr>
          <a:xfrm>
            <a:off x="6228914" y="3594527"/>
            <a:ext cx="298999" cy="109801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29" name="テキスト ボックス 28"/>
          <p:cNvSpPr txBox="1"/>
          <p:nvPr/>
        </p:nvSpPr>
        <p:spPr>
          <a:xfrm>
            <a:off x="6218148" y="3760128"/>
            <a:ext cx="309765" cy="781624"/>
          </a:xfrm>
          <a:prstGeom prst="rect">
            <a:avLst/>
          </a:prstGeom>
          <a:noFill/>
        </p:spPr>
        <p:txBody>
          <a:bodyPr vert="eaVert" wrap="none" rtlCol="0">
            <a:spAutoFit/>
          </a:bodyPr>
          <a:lstStyle/>
          <a:p>
            <a:pPr fontAlgn="auto">
              <a:spcBef>
                <a:spcPts val="0"/>
              </a:spcBef>
              <a:spcAft>
                <a:spcPts val="0"/>
              </a:spcAft>
            </a:pPr>
            <a:r>
              <a:rPr lang="ja-JP" altLang="en-US" sz="813" dirty="0">
                <a:solidFill>
                  <a:prstClr val="black"/>
                </a:solidFill>
                <a:latin typeface="Calibri" panose="020F0502020204030204"/>
                <a:ea typeface="ＭＳ Ｐゴシック" panose="020B0600070205080204" pitchFamily="50" charset="-128"/>
              </a:rPr>
              <a:t>グループホーム</a:t>
            </a:r>
          </a:p>
        </p:txBody>
      </p:sp>
      <p:sp>
        <p:nvSpPr>
          <p:cNvPr id="30" name="円/楕円 29"/>
          <p:cNvSpPr/>
          <p:nvPr/>
        </p:nvSpPr>
        <p:spPr>
          <a:xfrm>
            <a:off x="7475201" y="3531025"/>
            <a:ext cx="467040" cy="6668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31" name="テキスト ボックス 30"/>
          <p:cNvSpPr txBox="1"/>
          <p:nvPr/>
        </p:nvSpPr>
        <p:spPr>
          <a:xfrm>
            <a:off x="7490911" y="3672746"/>
            <a:ext cx="542384" cy="542456"/>
          </a:xfrm>
          <a:prstGeom prst="rect">
            <a:avLst/>
          </a:prstGeom>
          <a:noFill/>
        </p:spPr>
        <p:txBody>
          <a:bodyPr wrap="square" rtlCol="0">
            <a:spAutoFit/>
          </a:bodyPr>
          <a:lstStyle/>
          <a:p>
            <a:pPr fontAlgn="auto">
              <a:spcBef>
                <a:spcPts val="0"/>
              </a:spcBef>
              <a:spcAft>
                <a:spcPts val="0"/>
              </a:spcAft>
            </a:pPr>
            <a:r>
              <a:rPr lang="ja-JP" altLang="en-US" sz="975" u="sng" dirty="0">
                <a:solidFill>
                  <a:prstClr val="black"/>
                </a:solidFill>
                <a:latin typeface="Calibri" panose="020F0502020204030204"/>
                <a:ea typeface="ＭＳ Ｐゴシック" panose="020B0600070205080204" pitchFamily="50" charset="-128"/>
              </a:rPr>
              <a:t>家族</a:t>
            </a:r>
            <a:endParaRPr lang="en-US" altLang="ja-JP" sz="975" u="sng" dirty="0">
              <a:solidFill>
                <a:prstClr val="black"/>
              </a:solidFill>
              <a:latin typeface="Calibri" panose="020F0502020204030204"/>
              <a:ea typeface="ＭＳ Ｐゴシック" panose="020B0600070205080204" pitchFamily="50" charset="-128"/>
            </a:endParaRPr>
          </a:p>
          <a:p>
            <a:pPr fontAlgn="auto">
              <a:spcBef>
                <a:spcPts val="0"/>
              </a:spcBef>
              <a:spcAft>
                <a:spcPts val="0"/>
              </a:spcAft>
            </a:pPr>
            <a:r>
              <a:rPr lang="en-US" altLang="ja-JP" sz="975" dirty="0">
                <a:solidFill>
                  <a:prstClr val="black"/>
                </a:solidFill>
                <a:latin typeface="Calibri" panose="020F0502020204030204"/>
                <a:ea typeface="ＭＳ Ｐゴシック" panose="020B0600070205080204" pitchFamily="50" charset="-128"/>
              </a:rPr>
              <a:t>7</a:t>
            </a:r>
            <a:r>
              <a:rPr lang="ja-JP" altLang="en-US" sz="975" dirty="0">
                <a:solidFill>
                  <a:prstClr val="black"/>
                </a:solidFill>
                <a:latin typeface="Calibri" panose="020F0502020204030204"/>
                <a:ea typeface="ＭＳ Ｐゴシック" panose="020B0600070205080204" pitchFamily="50" charset="-128"/>
              </a:rPr>
              <a:t>名</a:t>
            </a:r>
            <a:endParaRPr lang="en-US" altLang="ja-JP" sz="975" dirty="0">
              <a:solidFill>
                <a:prstClr val="black"/>
              </a:solidFill>
              <a:latin typeface="Calibri" panose="020F0502020204030204"/>
              <a:ea typeface="ＭＳ Ｐゴシック" panose="020B0600070205080204" pitchFamily="50" charset="-128"/>
            </a:endParaRPr>
          </a:p>
          <a:p>
            <a:pPr fontAlgn="auto">
              <a:spcBef>
                <a:spcPts val="0"/>
              </a:spcBef>
              <a:spcAft>
                <a:spcPts val="0"/>
              </a:spcAft>
            </a:pPr>
            <a:endParaRPr lang="ja-JP" altLang="en-US" sz="975" dirty="0">
              <a:solidFill>
                <a:prstClr val="black"/>
              </a:solidFill>
              <a:latin typeface="Calibri" panose="020F0502020204030204"/>
              <a:ea typeface="ＭＳ Ｐゴシック" panose="020B0600070205080204" pitchFamily="50" charset="-128"/>
            </a:endParaRPr>
          </a:p>
        </p:txBody>
      </p:sp>
      <p:sp>
        <p:nvSpPr>
          <p:cNvPr id="33" name="テキスト ボックス 32"/>
          <p:cNvSpPr txBox="1"/>
          <p:nvPr/>
        </p:nvSpPr>
        <p:spPr>
          <a:xfrm>
            <a:off x="1611906" y="2715039"/>
            <a:ext cx="652743" cy="229935"/>
          </a:xfrm>
          <a:prstGeom prst="rect">
            <a:avLst/>
          </a:prstGeom>
          <a:noFill/>
        </p:spPr>
        <p:txBody>
          <a:bodyPr wrap="none" rtlCol="0">
            <a:spAutoFit/>
          </a:bodyPr>
          <a:lstStyle/>
          <a:p>
            <a:pPr fontAlgn="auto">
              <a:spcBef>
                <a:spcPts val="0"/>
              </a:spcBef>
              <a:spcAft>
                <a:spcPts val="0"/>
              </a:spcAft>
            </a:pPr>
            <a:r>
              <a:rPr lang="ja-JP" altLang="en-US" sz="894" dirty="0">
                <a:solidFill>
                  <a:prstClr val="black"/>
                </a:solidFill>
                <a:latin typeface="Calibri" panose="020F0502020204030204"/>
                <a:ea typeface="ＭＳ Ｐゴシック" panose="020B0600070205080204" pitchFamily="50" charset="-128"/>
              </a:rPr>
              <a:t>２</a:t>
            </a:r>
            <a:r>
              <a:rPr lang="en-US" altLang="ja-JP" sz="894" dirty="0">
                <a:solidFill>
                  <a:prstClr val="black"/>
                </a:solidFill>
                <a:latin typeface="Calibri" panose="020F0502020204030204"/>
                <a:ea typeface="ＭＳ Ｐゴシック" panose="020B0600070205080204" pitchFamily="50" charset="-128"/>
              </a:rPr>
              <a:t>/21FANJ</a:t>
            </a:r>
            <a:endParaRPr lang="ja-JP" altLang="en-US" sz="894" dirty="0">
              <a:solidFill>
                <a:prstClr val="black"/>
              </a:solidFill>
              <a:latin typeface="Calibri" panose="020F0502020204030204"/>
              <a:ea typeface="ＭＳ Ｐゴシック" panose="020B0600070205080204" pitchFamily="50" charset="-128"/>
            </a:endParaRPr>
          </a:p>
        </p:txBody>
      </p:sp>
      <p:sp>
        <p:nvSpPr>
          <p:cNvPr id="14" name="円/楕円 13"/>
          <p:cNvSpPr/>
          <p:nvPr/>
        </p:nvSpPr>
        <p:spPr>
          <a:xfrm rot="3028284">
            <a:off x="1702875" y="2974828"/>
            <a:ext cx="362442" cy="89850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endParaRPr lang="ja-JP" altLang="en-US">
              <a:solidFill>
                <a:prstClr val="black"/>
              </a:solidFill>
            </a:endParaRPr>
          </a:p>
        </p:txBody>
      </p:sp>
      <p:sp>
        <p:nvSpPr>
          <p:cNvPr id="15" name="テキスト ボックス 14"/>
          <p:cNvSpPr txBox="1"/>
          <p:nvPr/>
        </p:nvSpPr>
        <p:spPr>
          <a:xfrm>
            <a:off x="1611906" y="3269012"/>
            <a:ext cx="490840" cy="367537"/>
          </a:xfrm>
          <a:prstGeom prst="rect">
            <a:avLst/>
          </a:prstGeom>
          <a:noFill/>
        </p:spPr>
        <p:txBody>
          <a:bodyPr wrap="none" rtlCol="0">
            <a:spAutoFit/>
          </a:bodyPr>
          <a:lstStyle/>
          <a:p>
            <a:pPr fontAlgn="auto">
              <a:spcBef>
                <a:spcPts val="0"/>
              </a:spcBef>
              <a:spcAft>
                <a:spcPts val="0"/>
              </a:spcAft>
            </a:pPr>
            <a:r>
              <a:rPr lang="ja-JP" altLang="en-US" sz="894" dirty="0">
                <a:solidFill>
                  <a:prstClr val="black"/>
                </a:solidFill>
                <a:latin typeface="Calibri" panose="020F0502020204030204"/>
                <a:ea typeface="ＭＳ Ｐゴシック" panose="020B0600070205080204" pitchFamily="50" charset="-128"/>
              </a:rPr>
              <a:t>　仕事</a:t>
            </a:r>
            <a:endParaRPr lang="en-US" altLang="ja-JP" sz="894" dirty="0">
              <a:solidFill>
                <a:prstClr val="black"/>
              </a:solidFill>
              <a:latin typeface="Calibri" panose="020F0502020204030204"/>
              <a:ea typeface="ＭＳ Ｐゴシック" panose="020B0600070205080204" pitchFamily="50" charset="-128"/>
            </a:endParaRPr>
          </a:p>
          <a:p>
            <a:pPr fontAlgn="auto">
              <a:spcBef>
                <a:spcPts val="0"/>
              </a:spcBef>
              <a:spcAft>
                <a:spcPts val="0"/>
              </a:spcAft>
            </a:pPr>
            <a:r>
              <a:rPr lang="ja-JP" altLang="en-US" sz="894" dirty="0">
                <a:solidFill>
                  <a:prstClr val="black"/>
                </a:solidFill>
                <a:latin typeface="Calibri" panose="020F0502020204030204"/>
                <a:ea typeface="ＭＳ Ｐゴシック" panose="020B0600070205080204" pitchFamily="50" charset="-128"/>
              </a:rPr>
              <a:t>　関係</a:t>
            </a:r>
          </a:p>
        </p:txBody>
      </p:sp>
      <p:sp>
        <p:nvSpPr>
          <p:cNvPr id="27" name="円/楕円 26"/>
          <p:cNvSpPr/>
          <p:nvPr/>
        </p:nvSpPr>
        <p:spPr>
          <a:xfrm rot="20947252">
            <a:off x="2765350" y="2586267"/>
            <a:ext cx="247475" cy="7938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650" dirty="0">
                <a:solidFill>
                  <a:prstClr val="black"/>
                </a:solidFill>
              </a:rPr>
              <a:t>訪問リハ</a:t>
            </a:r>
          </a:p>
        </p:txBody>
      </p:sp>
      <p:sp>
        <p:nvSpPr>
          <p:cNvPr id="28" name="円/楕円 27"/>
          <p:cNvSpPr/>
          <p:nvPr/>
        </p:nvSpPr>
        <p:spPr>
          <a:xfrm>
            <a:off x="3033243" y="2453224"/>
            <a:ext cx="204893" cy="9122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650" dirty="0">
                <a:solidFill>
                  <a:prstClr val="black"/>
                </a:solidFill>
              </a:rPr>
              <a:t>ヘルパー</a:t>
            </a:r>
          </a:p>
        </p:txBody>
      </p:sp>
      <p:sp>
        <p:nvSpPr>
          <p:cNvPr id="34" name="円/楕円 33"/>
          <p:cNvSpPr/>
          <p:nvPr/>
        </p:nvSpPr>
        <p:spPr>
          <a:xfrm rot="767008">
            <a:off x="3272835" y="2340604"/>
            <a:ext cx="296482" cy="110972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650" dirty="0">
                <a:solidFill>
                  <a:prstClr val="black"/>
                </a:solidFill>
              </a:rPr>
              <a:t>クリニック</a:t>
            </a:r>
          </a:p>
        </p:txBody>
      </p:sp>
      <p:sp>
        <p:nvSpPr>
          <p:cNvPr id="35" name="円/楕円 34"/>
          <p:cNvSpPr/>
          <p:nvPr/>
        </p:nvSpPr>
        <p:spPr>
          <a:xfrm rot="1035326">
            <a:off x="7621739" y="2618629"/>
            <a:ext cx="406332" cy="81785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ja-JP" altLang="en-US" sz="894" dirty="0">
                <a:solidFill>
                  <a:prstClr val="black"/>
                </a:solidFill>
              </a:rPr>
              <a:t>耳鼻科</a:t>
            </a:r>
          </a:p>
        </p:txBody>
      </p:sp>
      <p:sp>
        <p:nvSpPr>
          <p:cNvPr id="44" name="テキスト ボックス 43"/>
          <p:cNvSpPr txBox="1"/>
          <p:nvPr/>
        </p:nvSpPr>
        <p:spPr>
          <a:xfrm>
            <a:off x="1976648" y="1592745"/>
            <a:ext cx="184731" cy="229935"/>
          </a:xfrm>
          <a:prstGeom prst="rect">
            <a:avLst/>
          </a:prstGeom>
          <a:noFill/>
        </p:spPr>
        <p:txBody>
          <a:bodyPr wrap="none" rtlCol="0">
            <a:spAutoFit/>
          </a:bodyPr>
          <a:lstStyle/>
          <a:p>
            <a:pPr fontAlgn="auto">
              <a:spcBef>
                <a:spcPts val="0"/>
              </a:spcBef>
              <a:spcAft>
                <a:spcPts val="0"/>
              </a:spcAft>
            </a:pPr>
            <a:endParaRPr lang="ja-JP" altLang="en-US" sz="894" dirty="0">
              <a:solidFill>
                <a:prstClr val="black"/>
              </a:solidFill>
              <a:latin typeface="Calibri" panose="020F0502020204030204"/>
              <a:ea typeface="ＭＳ Ｐゴシック" panose="020B0600070205080204" pitchFamily="50" charset="-128"/>
            </a:endParaRPr>
          </a:p>
        </p:txBody>
      </p:sp>
      <p:sp>
        <p:nvSpPr>
          <p:cNvPr id="36" name="円/楕円 35"/>
          <p:cNvSpPr/>
          <p:nvPr/>
        </p:nvSpPr>
        <p:spPr>
          <a:xfrm>
            <a:off x="2503448" y="2268636"/>
            <a:ext cx="189210" cy="9066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650" dirty="0">
                <a:solidFill>
                  <a:prstClr val="black"/>
                </a:solidFill>
              </a:rPr>
              <a:t>医療機関</a:t>
            </a:r>
          </a:p>
        </p:txBody>
      </p:sp>
      <p:sp>
        <p:nvSpPr>
          <p:cNvPr id="50" name="正方形/長方形 49"/>
          <p:cNvSpPr/>
          <p:nvPr/>
        </p:nvSpPr>
        <p:spPr>
          <a:xfrm>
            <a:off x="880152" y="1226163"/>
            <a:ext cx="2594092" cy="70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275" dirty="0">
                <a:solidFill>
                  <a:prstClr val="white"/>
                </a:solidFill>
              </a:rPr>
              <a:t>クラスター形成状況</a:t>
            </a:r>
          </a:p>
        </p:txBody>
      </p:sp>
    </p:spTree>
    <p:extLst>
      <p:ext uri="{BB962C8B-B14F-4D97-AF65-F5344CB8AC3E}">
        <p14:creationId xmlns:p14="http://schemas.microsoft.com/office/powerpoint/2010/main" val="342464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469B2A94-B90A-437F-8AFC-AA932D70463A}" type="slidenum">
              <a:rPr lang="ja-JP" altLang="en-US" smtClean="0">
                <a:solidFill>
                  <a:prstClr val="black"/>
                </a:solidFill>
              </a:rPr>
              <a:pPr/>
              <a:t>13</a:t>
            </a:fld>
            <a:endParaRPr lang="ja-JP" altLang="en-US">
              <a:solidFill>
                <a:prstClr val="black"/>
              </a:solidFill>
            </a:endParaRPr>
          </a:p>
        </p:txBody>
      </p:sp>
      <p:pic>
        <p:nvPicPr>
          <p:cNvPr id="6" name="図 5"/>
          <p:cNvPicPr>
            <a:picLocks noChangeAspect="1"/>
          </p:cNvPicPr>
          <p:nvPr/>
        </p:nvPicPr>
        <p:blipFill>
          <a:blip r:embed="rId3"/>
          <a:stretch>
            <a:fillRect/>
          </a:stretch>
        </p:blipFill>
        <p:spPr>
          <a:xfrm>
            <a:off x="1068824" y="0"/>
            <a:ext cx="6904255" cy="6858000"/>
          </a:xfrm>
          <a:prstGeom prst="rect">
            <a:avLst/>
          </a:prstGeom>
        </p:spPr>
      </p:pic>
      <p:sp>
        <p:nvSpPr>
          <p:cNvPr id="2" name="正方形/長方形 1">
            <a:extLst>
              <a:ext uri="{FF2B5EF4-FFF2-40B4-BE49-F238E27FC236}">
                <a16:creationId xmlns:a16="http://schemas.microsoft.com/office/drawing/2014/main" id="{2344977F-32E4-4260-BC2C-90B83A3C3CDF}"/>
              </a:ext>
            </a:extLst>
          </p:cNvPr>
          <p:cNvSpPr/>
          <p:nvPr/>
        </p:nvSpPr>
        <p:spPr bwMode="auto">
          <a:xfrm>
            <a:off x="1809998" y="1721911"/>
            <a:ext cx="6001113" cy="471794"/>
          </a:xfrm>
          <a:prstGeom prst="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ja-JP" altLang="en-US" sz="2000">
              <a:solidFill>
                <a:srgbClr val="1F497D"/>
              </a:solidFill>
              <a:latin typeface="Arial" pitchFamily="34" charset="0"/>
              <a:ea typeface="ＭＳ Ｐゴシック" pitchFamily="50" charset="-128"/>
            </a:endParaRPr>
          </a:p>
        </p:txBody>
      </p:sp>
      <p:sp>
        <p:nvSpPr>
          <p:cNvPr id="3" name="正方形/長方形 2">
            <a:extLst>
              <a:ext uri="{FF2B5EF4-FFF2-40B4-BE49-F238E27FC236}">
                <a16:creationId xmlns:a16="http://schemas.microsoft.com/office/drawing/2014/main" id="{F53D0E58-A926-4F26-89D7-466089F99465}"/>
              </a:ext>
            </a:extLst>
          </p:cNvPr>
          <p:cNvSpPr/>
          <p:nvPr/>
        </p:nvSpPr>
        <p:spPr bwMode="auto">
          <a:xfrm>
            <a:off x="1568624" y="980728"/>
            <a:ext cx="5904656" cy="232249"/>
          </a:xfrm>
          <a:prstGeom prst="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ja-JP" altLang="en-US" sz="2000">
              <a:solidFill>
                <a:srgbClr val="1F497D"/>
              </a:solidFill>
              <a:latin typeface="Arial" pitchFamily="34" charset="0"/>
              <a:ea typeface="ＭＳ Ｐゴシック" pitchFamily="50" charset="-128"/>
            </a:endParaRPr>
          </a:p>
        </p:txBody>
      </p:sp>
      <p:pic>
        <p:nvPicPr>
          <p:cNvPr id="7" name="図 6">
            <a:extLst>
              <a:ext uri="{FF2B5EF4-FFF2-40B4-BE49-F238E27FC236}">
                <a16:creationId xmlns:a16="http://schemas.microsoft.com/office/drawing/2014/main" id="{B9D238F6-5718-4FF1-91ED-FA78CA105B31}"/>
              </a:ext>
            </a:extLst>
          </p:cNvPr>
          <p:cNvPicPr>
            <a:picLocks noChangeAspect="1"/>
          </p:cNvPicPr>
          <p:nvPr/>
        </p:nvPicPr>
        <p:blipFill>
          <a:blip r:embed="rId4"/>
          <a:stretch>
            <a:fillRect/>
          </a:stretch>
        </p:blipFill>
        <p:spPr>
          <a:xfrm>
            <a:off x="1496616" y="3343720"/>
            <a:ext cx="6065353" cy="267773"/>
          </a:xfrm>
          <a:prstGeom prst="rect">
            <a:avLst/>
          </a:prstGeom>
        </p:spPr>
      </p:pic>
      <p:pic>
        <p:nvPicPr>
          <p:cNvPr id="9" name="図 8">
            <a:extLst>
              <a:ext uri="{FF2B5EF4-FFF2-40B4-BE49-F238E27FC236}">
                <a16:creationId xmlns:a16="http://schemas.microsoft.com/office/drawing/2014/main" id="{00C0C9B1-5E67-43F3-829E-E87326AB0412}"/>
              </a:ext>
            </a:extLst>
          </p:cNvPr>
          <p:cNvPicPr>
            <a:picLocks noChangeAspect="1"/>
          </p:cNvPicPr>
          <p:nvPr/>
        </p:nvPicPr>
        <p:blipFill>
          <a:blip r:embed="rId5"/>
          <a:stretch>
            <a:fillRect/>
          </a:stretch>
        </p:blipFill>
        <p:spPr>
          <a:xfrm>
            <a:off x="1832207" y="4725145"/>
            <a:ext cx="6001113" cy="1013914"/>
          </a:xfrm>
          <a:prstGeom prst="rect">
            <a:avLst/>
          </a:prstGeom>
        </p:spPr>
      </p:pic>
    </p:spTree>
    <p:extLst>
      <p:ext uri="{BB962C8B-B14F-4D97-AF65-F5344CB8AC3E}">
        <p14:creationId xmlns:p14="http://schemas.microsoft.com/office/powerpoint/2010/main" val="29659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D2764C1-754C-4C7B-B304-70EE93C12A48}" type="slidenum">
              <a:rPr lang="ja-JP" altLang="en-US" smtClean="0">
                <a:solidFill>
                  <a:prstClr val="black">
                    <a:tint val="75000"/>
                  </a:prstClr>
                </a:solidFill>
              </a:rPr>
              <a:pPr/>
              <a:t>14</a:t>
            </a:fld>
            <a:endParaRPr lang="ja-JP" altLang="en-US">
              <a:solidFill>
                <a:prstClr val="black">
                  <a:tint val="75000"/>
                </a:prstClr>
              </a:solidFill>
            </a:endParaRPr>
          </a:p>
        </p:txBody>
      </p:sp>
      <p:pic>
        <p:nvPicPr>
          <p:cNvPr id="3" name="図 2"/>
          <p:cNvPicPr>
            <a:picLocks noChangeAspect="1"/>
          </p:cNvPicPr>
          <p:nvPr/>
        </p:nvPicPr>
        <p:blipFill>
          <a:blip r:embed="rId2"/>
          <a:stretch>
            <a:fillRect/>
          </a:stretch>
        </p:blipFill>
        <p:spPr>
          <a:xfrm>
            <a:off x="916855" y="221921"/>
            <a:ext cx="8724900" cy="5486400"/>
          </a:xfrm>
          <a:prstGeom prst="rect">
            <a:avLst/>
          </a:prstGeom>
        </p:spPr>
      </p:pic>
      <p:sp>
        <p:nvSpPr>
          <p:cNvPr id="4" name="角丸四角形 3"/>
          <p:cNvSpPr/>
          <p:nvPr/>
        </p:nvSpPr>
        <p:spPr>
          <a:xfrm>
            <a:off x="895954" y="5708321"/>
            <a:ext cx="8948746" cy="116292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kumimoji="0" lang="en-US" altLang="ja-JP" sz="700" kern="0">
              <a:solidFill>
                <a:sysClr val="windowText" lastClr="000000"/>
              </a:solidFill>
            </a:endParaRPr>
          </a:p>
          <a:p>
            <a:pPr fontAlgn="auto">
              <a:spcBef>
                <a:spcPts val="0"/>
              </a:spcBef>
              <a:spcAft>
                <a:spcPts val="0"/>
              </a:spcAft>
              <a:defRPr/>
            </a:pPr>
            <a:r>
              <a:rPr kumimoji="0" lang="en-US" altLang="ja-JP" kern="0">
                <a:solidFill>
                  <a:sysClr val="windowText" lastClr="000000"/>
                </a:solidFill>
              </a:rPr>
              <a:t>  </a:t>
            </a:r>
            <a:r>
              <a:rPr kumimoji="0" lang="ja-JP" altLang="ja-JP" kern="0">
                <a:solidFill>
                  <a:sysClr val="windowText" lastClr="000000"/>
                </a:solidFill>
              </a:rPr>
              <a:t>・上記の検査数は、八尾市が実施した行政検査の</a:t>
            </a:r>
            <a:r>
              <a:rPr kumimoji="0" lang="ja-JP" altLang="en-US" kern="0">
                <a:solidFill>
                  <a:sysClr val="windowText" lastClr="000000"/>
                </a:solidFill>
              </a:rPr>
              <a:t>数（人数）</a:t>
            </a:r>
            <a:r>
              <a:rPr kumimoji="0" lang="ja-JP" altLang="ja-JP" kern="0">
                <a:solidFill>
                  <a:sysClr val="windowText" lastClr="000000"/>
                </a:solidFill>
              </a:rPr>
              <a:t>です。このため、他市民が八尾市において検査を受けた数も含まれています。</a:t>
            </a:r>
            <a:endParaRPr kumimoji="0" lang="en-US" altLang="ja-JP" kern="0">
              <a:solidFill>
                <a:sysClr val="windowText" lastClr="000000"/>
              </a:solidFill>
            </a:endParaRPr>
          </a:p>
          <a:p>
            <a:pPr fontAlgn="auto">
              <a:spcBef>
                <a:spcPts val="0"/>
              </a:spcBef>
              <a:spcAft>
                <a:spcPts val="0"/>
              </a:spcAft>
              <a:defRPr/>
            </a:pPr>
            <a:r>
              <a:rPr kumimoji="0" lang="en-US" altLang="ja-JP" kern="0">
                <a:solidFill>
                  <a:sysClr val="windowText" lastClr="000000"/>
                </a:solidFill>
              </a:rPr>
              <a:t>   </a:t>
            </a:r>
            <a:r>
              <a:rPr kumimoji="0" lang="ja-JP" altLang="ja-JP" kern="0">
                <a:solidFill>
                  <a:sysClr val="windowText" lastClr="000000"/>
                </a:solidFill>
              </a:rPr>
              <a:t>また八尾市民が他市において検査を受けた場合は、その数は含まれておりません。</a:t>
            </a:r>
          </a:p>
          <a:p>
            <a:pPr fontAlgn="auto">
              <a:spcBef>
                <a:spcPts val="0"/>
              </a:spcBef>
              <a:spcAft>
                <a:spcPts val="0"/>
              </a:spcAft>
              <a:defRPr/>
            </a:pPr>
            <a:r>
              <a:rPr kumimoji="0" lang="en-US" altLang="ja-JP" kern="0">
                <a:solidFill>
                  <a:sysClr val="windowText" lastClr="000000"/>
                </a:solidFill>
              </a:rPr>
              <a:t>  </a:t>
            </a:r>
            <a:r>
              <a:rPr kumimoji="0" lang="ja-JP" altLang="ja-JP" kern="0">
                <a:solidFill>
                  <a:sysClr val="windowText" lastClr="000000"/>
                </a:solidFill>
              </a:rPr>
              <a:t>・新型コロナウイルス感染症患者に対して実施される陰性化確認の検査数は含まれておりません。</a:t>
            </a:r>
            <a:endParaRPr kumimoji="0" lang="en-US" altLang="ja-JP" kern="0">
              <a:solidFill>
                <a:sysClr val="windowText" lastClr="000000"/>
              </a:solidFill>
            </a:endParaRPr>
          </a:p>
          <a:p>
            <a:pPr fontAlgn="auto">
              <a:spcBef>
                <a:spcPts val="0"/>
              </a:spcBef>
              <a:spcAft>
                <a:spcPts val="0"/>
              </a:spcAft>
              <a:defRPr/>
            </a:pPr>
            <a:r>
              <a:rPr kumimoji="0" lang="ja-JP" altLang="en-US" kern="0">
                <a:solidFill>
                  <a:sysClr val="windowText" lastClr="000000"/>
                </a:solidFill>
              </a:rPr>
              <a:t>  ・この情報は速報であり、後に更新されることがあります。</a:t>
            </a:r>
            <a:endParaRPr kumimoji="0" lang="ja-JP" altLang="ja-JP" kern="0">
              <a:solidFill>
                <a:sysClr val="windowText" lastClr="000000"/>
              </a:solidFill>
            </a:endParaRPr>
          </a:p>
          <a:p>
            <a:pPr fontAlgn="auto">
              <a:spcBef>
                <a:spcPts val="0"/>
              </a:spcBef>
              <a:spcAft>
                <a:spcPts val="0"/>
              </a:spcAft>
              <a:defRPr/>
            </a:pPr>
            <a:endParaRPr lang="ja-JP" altLang="en-US" kern="0">
              <a:solidFill>
                <a:sysClr val="windowText" lastClr="000000"/>
              </a:solidFill>
            </a:endParaRPr>
          </a:p>
        </p:txBody>
      </p:sp>
      <p:graphicFrame>
        <p:nvGraphicFramePr>
          <p:cNvPr id="7" name="表 6"/>
          <p:cNvGraphicFramePr>
            <a:graphicFrameLocks noGrp="1"/>
          </p:cNvGraphicFramePr>
          <p:nvPr>
            <p:extLst/>
          </p:nvPr>
        </p:nvGraphicFramePr>
        <p:xfrm>
          <a:off x="1118731" y="332656"/>
          <a:ext cx="8543925" cy="293697"/>
        </p:xfrm>
        <a:graphic>
          <a:graphicData uri="http://schemas.openxmlformats.org/drawingml/2006/table">
            <a:tbl>
              <a:tblPr/>
              <a:tblGrid>
                <a:gridCol w="8543925">
                  <a:extLst>
                    <a:ext uri="{9D8B030D-6E8A-4147-A177-3AD203B41FA5}">
                      <a16:colId xmlns:a16="http://schemas.microsoft.com/office/drawing/2014/main" val="20000"/>
                    </a:ext>
                  </a:extLst>
                </a:gridCol>
              </a:tblGrid>
              <a:tr h="293697">
                <a:tc>
                  <a:txBody>
                    <a:bodyPr/>
                    <a:lstStyle/>
                    <a:p>
                      <a:pPr algn="ctr" fontAlgn="ctr"/>
                      <a:r>
                        <a:rPr lang="ja-JP" altLang="en-US" sz="1900" b="0" i="0" u="none" strike="noStrike" dirty="0">
                          <a:solidFill>
                            <a:srgbClr val="000000"/>
                          </a:solidFill>
                          <a:effectLst/>
                          <a:latin typeface="ＭＳ Ｐゴシック" panose="020B0600070205080204" pitchFamily="50" charset="-128"/>
                          <a:ea typeface="ＭＳ Ｐゴシック" panose="020B0600070205080204" pitchFamily="50" charset="-128"/>
                        </a:rPr>
                        <a:t>新型コロナウイルス感染症検査の実施数</a:t>
                      </a:r>
                      <a:r>
                        <a:rPr lang="en-US" altLang="ja-JP" sz="1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900" b="0" i="0" u="none" strike="noStrike" dirty="0">
                          <a:solidFill>
                            <a:srgbClr val="000000"/>
                          </a:solidFill>
                          <a:effectLst/>
                          <a:latin typeface="ＭＳ Ｐゴシック" panose="020B0600070205080204" pitchFamily="50" charset="-128"/>
                          <a:ea typeface="ＭＳ Ｐゴシック" panose="020B0600070205080204" pitchFamily="50" charset="-128"/>
                        </a:rPr>
                        <a:t>速報値</a:t>
                      </a:r>
                      <a:r>
                        <a:rPr lang="en-US" altLang="ja-JP" sz="1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315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 y="-824"/>
            <a:ext cx="9906001" cy="6278132"/>
          </a:xfrm>
          <a:prstGeom prst="rect">
            <a:avLst/>
          </a:prstGeom>
        </p:spPr>
      </p:pic>
    </p:spTree>
    <p:extLst>
      <p:ext uri="{BB962C8B-B14F-4D97-AF65-F5344CB8AC3E}">
        <p14:creationId xmlns:p14="http://schemas.microsoft.com/office/powerpoint/2010/main" val="146480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548680"/>
            <a:ext cx="9944872" cy="5589018"/>
          </a:xfrm>
          <a:prstGeom prst="rect">
            <a:avLst/>
          </a:prstGeom>
        </p:spPr>
      </p:pic>
    </p:spTree>
    <p:extLst>
      <p:ext uri="{BB962C8B-B14F-4D97-AF65-F5344CB8AC3E}">
        <p14:creationId xmlns:p14="http://schemas.microsoft.com/office/powerpoint/2010/main" val="352717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260648"/>
            <a:ext cx="8543925" cy="399578"/>
          </a:xfrm>
        </p:spPr>
        <p:txBody>
          <a:bodyPr>
            <a:normAutofit fontScale="90000"/>
          </a:bodyPr>
          <a:lstStyle/>
          <a:p>
            <a:br>
              <a:rPr lang="en-US" altLang="ja-JP" dirty="0"/>
            </a:br>
            <a:r>
              <a:rPr lang="ja-JP" altLang="en-US" dirty="0"/>
              <a:t>八尾市での</a:t>
            </a:r>
            <a:r>
              <a:rPr lang="en-US" altLang="ja-JP" dirty="0"/>
              <a:t>COVID19</a:t>
            </a:r>
            <a:r>
              <a:rPr lang="ja-JP" altLang="en-US" dirty="0"/>
              <a:t>の発生状況のまとめ</a:t>
            </a:r>
            <a:br>
              <a:rPr lang="ja-JP" altLang="en-US" dirty="0"/>
            </a:br>
            <a:endParaRPr kumimoji="1" lang="ja-JP" altLang="en-US" dirty="0"/>
          </a:p>
        </p:txBody>
      </p:sp>
      <p:sp>
        <p:nvSpPr>
          <p:cNvPr id="3" name="コンテンツ プレースホルダー 2"/>
          <p:cNvSpPr>
            <a:spLocks noGrp="1"/>
          </p:cNvSpPr>
          <p:nvPr>
            <p:ph idx="1"/>
          </p:nvPr>
        </p:nvSpPr>
        <p:spPr>
          <a:xfrm>
            <a:off x="164468" y="1052736"/>
            <a:ext cx="9577064" cy="5904656"/>
          </a:xfrm>
        </p:spPr>
        <p:txBody>
          <a:bodyPr>
            <a:normAutofit fontScale="25000" lnSpcReduction="20000"/>
          </a:bodyPr>
          <a:lstStyle/>
          <a:p>
            <a:r>
              <a:rPr lang="ja-JP" altLang="en-US" sz="9600" dirty="0"/>
              <a:t>第一波と比較し、第二波は急激に感染が拡大</a:t>
            </a:r>
            <a:endParaRPr lang="en-US" altLang="ja-JP" sz="9600" dirty="0"/>
          </a:p>
          <a:p>
            <a:pPr marL="0" indent="0">
              <a:buNone/>
            </a:pPr>
            <a:r>
              <a:rPr lang="ja-JP" altLang="en-US" sz="9600" dirty="0"/>
              <a:t>　　初期に長時間ドライブによるクラスターが出現した影響も大</a:t>
            </a:r>
            <a:endParaRPr lang="en-US" altLang="ja-JP" sz="9600" dirty="0"/>
          </a:p>
          <a:p>
            <a:r>
              <a:rPr lang="ja-JP" altLang="en-US" sz="9600" dirty="0"/>
              <a:t>当初は、</a:t>
            </a:r>
            <a:r>
              <a:rPr lang="en-US" altLang="ja-JP" sz="9600" dirty="0"/>
              <a:t>20</a:t>
            </a:r>
            <a:r>
              <a:rPr lang="ja-JP" altLang="en-US" sz="9600" dirty="0"/>
              <a:t>代から</a:t>
            </a:r>
            <a:r>
              <a:rPr lang="en-US" altLang="ja-JP" sz="9600" dirty="0"/>
              <a:t>30</a:t>
            </a:r>
            <a:r>
              <a:rPr lang="ja-JP" altLang="en-US" sz="9600" dirty="0"/>
              <a:t>代以下の患者発生が府下の状況と同様に多発</a:t>
            </a:r>
          </a:p>
          <a:p>
            <a:r>
              <a:rPr lang="ja-JP" altLang="en-US" sz="9600" dirty="0"/>
              <a:t>若年層では、軽症者、無症状者が多い</a:t>
            </a:r>
            <a:endParaRPr lang="en-US" altLang="ja-JP" sz="9600" dirty="0"/>
          </a:p>
          <a:p>
            <a:pPr marL="0" indent="0">
              <a:buNone/>
            </a:pPr>
            <a:r>
              <a:rPr lang="ja-JP" altLang="en-US" sz="9600" dirty="0"/>
              <a:t>　　濃厚接触者全例検査による掘り起こし増</a:t>
            </a:r>
          </a:p>
          <a:p>
            <a:pPr marL="0" indent="0">
              <a:buNone/>
            </a:pPr>
            <a:r>
              <a:rPr lang="ja-JP" altLang="en-US" sz="9600" dirty="0"/>
              <a:t>　　　→濃厚接触者、</a:t>
            </a:r>
            <a:r>
              <a:rPr kumimoji="1" lang="ja-JP" altLang="en-US"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家族内感染、</a:t>
            </a:r>
            <a:r>
              <a:rPr lang="ja-JP" altLang="en-US" sz="9600" dirty="0">
                <a:solidFill>
                  <a:srgbClr val="FF0000"/>
                </a:solidFill>
              </a:rPr>
              <a:t>非協力者、不明者も多発し、</a:t>
            </a:r>
            <a:endParaRPr lang="en-US" altLang="ja-JP" sz="9600" dirty="0">
              <a:solidFill>
                <a:srgbClr val="FF0000"/>
              </a:solidFill>
            </a:endParaRPr>
          </a:p>
          <a:p>
            <a:pPr marL="0" indent="0">
              <a:buNone/>
            </a:pPr>
            <a:r>
              <a:rPr kumimoji="1" lang="ja-JP" altLang="en-US" sz="96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rPr>
              <a:t>　　　　　市中感染増につながる？ </a:t>
            </a:r>
            <a:endParaRPr lang="ja-JP" altLang="en-US" sz="9600" dirty="0">
              <a:solidFill>
                <a:srgbClr val="FF0000"/>
              </a:solidFill>
            </a:endParaRPr>
          </a:p>
          <a:p>
            <a:pPr marL="185738" marR="0" lvl="0" indent="-185738" algn="l" defTabSz="742950" rtl="0" eaLnBrk="1" fontAlgn="auto" latinLnBrk="0" hangingPunct="1">
              <a:lnSpc>
                <a:spcPct val="90000"/>
              </a:lnSpc>
              <a:spcBef>
                <a:spcPts val="813"/>
              </a:spcBef>
              <a:spcAft>
                <a:spcPts val="0"/>
              </a:spcAft>
              <a:buClrTx/>
              <a:buSzTx/>
              <a:buFont typeface="Arial" panose="020B0604020202020204" pitchFamily="34" charset="0"/>
              <a:buChar char="•"/>
              <a:tabLst/>
              <a:defRPr/>
            </a:pPr>
            <a:r>
              <a:rPr kumimoji="1" lang="ja-JP" altLang="en-US"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クラスターのはじまりは、</a:t>
            </a:r>
            <a:r>
              <a:rPr kumimoji="1" lang="en-US" altLang="ja-JP"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密状態での会食、長時間ドライブ、</a:t>
            </a:r>
            <a:endParaRPr kumimoji="1" lang="en-US" altLang="ja-JP"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「夜の街」、カラオケ、ライブ、拡大も、家族、職場、施設等、</a:t>
            </a:r>
            <a:r>
              <a:rPr kumimoji="1" lang="en-US" altLang="ja-JP"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密状況</a:t>
            </a:r>
            <a:endParaRPr kumimoji="1" lang="en-US" altLang="ja-JP"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での濃厚接触</a:t>
            </a:r>
            <a:endParaRPr kumimoji="1" lang="en-US" altLang="ja-JP"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r>
              <a:rPr lang="ja-JP" altLang="en-US" sz="9600" dirty="0"/>
              <a:t>徐々に</a:t>
            </a:r>
            <a:r>
              <a:rPr lang="en-US" altLang="ja-JP" sz="9600" dirty="0"/>
              <a:t>40</a:t>
            </a:r>
            <a:r>
              <a:rPr lang="ja-JP" altLang="en-US" sz="9600" dirty="0"/>
              <a:t>代以上及び高齢者の患者に感染拡大し、重症例、死亡事例</a:t>
            </a:r>
            <a:endParaRPr lang="en-US" altLang="ja-JP" sz="9600" dirty="0"/>
          </a:p>
          <a:p>
            <a:pPr marL="0" indent="0">
              <a:buNone/>
            </a:pPr>
            <a:r>
              <a:rPr lang="ja-JP" altLang="en-US" sz="9600" dirty="0"/>
              <a:t>　が発生、</a:t>
            </a:r>
            <a:r>
              <a:rPr lang="ja-JP" altLang="en-US" sz="9600" dirty="0">
                <a:solidFill>
                  <a:srgbClr val="FF0000"/>
                </a:solidFill>
              </a:rPr>
              <a:t>増加</a:t>
            </a:r>
          </a:p>
          <a:p>
            <a:pPr marL="185738" marR="0" lvl="0" indent="-185738" algn="l" defTabSz="742950" rtl="0" eaLnBrk="1" fontAlgn="auto" latinLnBrk="0" hangingPunct="1">
              <a:lnSpc>
                <a:spcPct val="90000"/>
              </a:lnSpc>
              <a:spcBef>
                <a:spcPts val="813"/>
              </a:spcBef>
              <a:spcAft>
                <a:spcPts val="0"/>
              </a:spcAft>
              <a:buClrTx/>
              <a:buSzTx/>
              <a:buFont typeface="Arial" panose="020B0604020202020204" pitchFamily="34" charset="0"/>
              <a:buChar char="•"/>
              <a:tabLst/>
              <a:defRPr/>
            </a:pPr>
            <a:r>
              <a:rPr kumimoji="1" lang="ja-JP" altLang="en-US"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第二波では、施設（保育施設、学校、高齢者施設）での集団発生が多発</a:t>
            </a:r>
            <a:endParaRPr kumimoji="1" lang="en-US" altLang="ja-JP" sz="9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r>
              <a:rPr lang="ja-JP" altLang="en-US" sz="9600" dirty="0"/>
              <a:t>第二波では高齢者施設でクラスターの多発が、高齢者の割合の急上</a:t>
            </a:r>
            <a:endParaRPr lang="en-US" altLang="ja-JP" sz="9600" dirty="0"/>
          </a:p>
          <a:p>
            <a:pPr marL="0" indent="0">
              <a:buNone/>
            </a:pPr>
            <a:r>
              <a:rPr lang="ja-JP" altLang="en-US" sz="9600" dirty="0"/>
              <a:t>　昇につながる</a:t>
            </a:r>
          </a:p>
          <a:p>
            <a:pPr marL="0" indent="0">
              <a:buNone/>
            </a:pPr>
            <a:endParaRPr lang="en-US" altLang="ja-JP" sz="9600" dirty="0"/>
          </a:p>
          <a:p>
            <a:pPr marL="0" indent="0">
              <a:buNone/>
            </a:pPr>
            <a:endParaRPr lang="en-US" altLang="ja-JP" sz="9600" dirty="0"/>
          </a:p>
          <a:p>
            <a:pPr marL="0" indent="0">
              <a:buNone/>
            </a:pPr>
            <a:endParaRPr lang="en-US" altLang="ja-JP" sz="5000" dirty="0"/>
          </a:p>
          <a:p>
            <a:endParaRPr lang="en-US" altLang="ja-JP" sz="2600" dirty="0"/>
          </a:p>
          <a:p>
            <a:pPr marL="0" indent="0">
              <a:buNone/>
            </a:pPr>
            <a:r>
              <a:rPr lang="ja-JP" altLang="en-US" dirty="0"/>
              <a:t>　</a:t>
            </a:r>
          </a:p>
        </p:txBody>
      </p:sp>
    </p:spTree>
    <p:extLst>
      <p:ext uri="{BB962C8B-B14F-4D97-AF65-F5344CB8AC3E}">
        <p14:creationId xmlns:p14="http://schemas.microsoft.com/office/powerpoint/2010/main" val="321484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463E4D3-5895-4C2A-91C0-6AD65E66E1E5}"/>
              </a:ext>
            </a:extLst>
          </p:cNvPr>
          <p:cNvSpPr>
            <a:spLocks noGrp="1"/>
          </p:cNvSpPr>
          <p:nvPr>
            <p:ph type="title"/>
          </p:nvPr>
        </p:nvSpPr>
        <p:spPr>
          <a:xfrm>
            <a:off x="272480" y="-315416"/>
            <a:ext cx="9361040" cy="1325563"/>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rPr>
              <a:t>八尾市での</a:t>
            </a:r>
            <a:r>
              <a:rPr kumimoji="1" lang="en-US" altLang="ja-JP"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rPr>
              <a:t>COVID19</a:t>
            </a:r>
            <a:r>
              <a:rPr kumimoji="1" lang="ja-JP" altLang="en-US" sz="36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rPr>
              <a:t>の発生状況から見えるもの</a:t>
            </a:r>
            <a:endParaRPr lang="ja-JP" altLang="en-US" sz="3600" dirty="0"/>
          </a:p>
        </p:txBody>
      </p:sp>
      <p:sp>
        <p:nvSpPr>
          <p:cNvPr id="5" name="コンテンツ プレースホルダー 4">
            <a:extLst>
              <a:ext uri="{FF2B5EF4-FFF2-40B4-BE49-F238E27FC236}">
                <a16:creationId xmlns:a16="http://schemas.microsoft.com/office/drawing/2014/main" id="{462100FC-1E3A-4241-8EC2-972007E8F089}"/>
              </a:ext>
            </a:extLst>
          </p:cNvPr>
          <p:cNvSpPr>
            <a:spLocks noGrp="1"/>
          </p:cNvSpPr>
          <p:nvPr>
            <p:ph idx="1"/>
          </p:nvPr>
        </p:nvSpPr>
        <p:spPr>
          <a:xfrm>
            <a:off x="560512" y="1052736"/>
            <a:ext cx="9721080" cy="6264696"/>
          </a:xfrm>
        </p:spPr>
        <p:txBody>
          <a:bodyPr>
            <a:normAutofit fontScale="47500" lnSpcReduction="20000"/>
          </a:bodyPr>
          <a:lstStyle/>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〇</a:t>
            </a:r>
            <a:r>
              <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3</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密状態で飛沫を浴びる状況下での感染ないしは、接触感染</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で感染し、拡大していると推定された。</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〇介護場面では、要介護者への身体接触、排便の介助を通じて</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　の感染拡大が推定された。</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ja-JP" altLang="en-US" sz="4900" dirty="0">
                <a:solidFill>
                  <a:srgbClr val="000000"/>
                </a:solidFill>
                <a:latin typeface="Calibri" panose="020F0502020204030204"/>
                <a:ea typeface="ＭＳ Ｐゴシック" panose="020B0600070205080204" pitchFamily="50" charset="-128"/>
              </a:rPr>
              <a:t>〇</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エアロゾル感染を疑わせる事例はあっても、飛沫、接触感染</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ja-JP" altLang="en-US" sz="4900" dirty="0">
                <a:solidFill>
                  <a:srgbClr val="000000"/>
                </a:solidFill>
                <a:latin typeface="Calibri" panose="020F0502020204030204"/>
                <a:ea typeface="ＭＳ Ｐゴシック" panose="020B0600070205080204" pitchFamily="50" charset="-128"/>
              </a:rPr>
              <a:t>　</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で説明できた。</a:t>
            </a:r>
            <a:r>
              <a:rPr lang="ja-JP" altLang="en-US" sz="4900" dirty="0">
                <a:solidFill>
                  <a:srgbClr val="000000"/>
                </a:solidFill>
                <a:latin typeface="Calibri" panose="020F0502020204030204"/>
                <a:ea typeface="ＭＳ Ｐゴシック" panose="020B0600070205080204" pitchFamily="50" charset="-128"/>
              </a:rPr>
              <a:t>　</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空気感染を過剰に恐れる必要はないが、冬場は要注意</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〇環境感染学会の医療従事者の暴露のリスク評価と対応は、</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ja-JP" altLang="en-US" sz="4900" noProof="0" dirty="0">
                <a:solidFill>
                  <a:srgbClr val="000000"/>
                </a:solidFill>
                <a:latin typeface="Calibri" panose="020F0502020204030204"/>
                <a:ea typeface="ＭＳ Ｐゴシック" panose="020B0600070205080204" pitchFamily="50" charset="-128"/>
              </a:rPr>
              <a:t>　</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二次感染防止に有効に機能した。</a:t>
            </a:r>
            <a:r>
              <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PPE</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の着脱訓練や正しい標準的</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ja-JP" altLang="en-US" sz="4900" dirty="0">
                <a:solidFill>
                  <a:srgbClr val="000000"/>
                </a:solidFill>
                <a:latin typeface="Calibri" panose="020F0502020204030204"/>
                <a:ea typeface="ＭＳ Ｐゴシック" panose="020B0600070205080204" pitchFamily="50" charset="-128"/>
              </a:rPr>
              <a:t>　</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予防策の徹底が、感染拡大防止に有効に機能した。</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〇飛沫、接触感染の経路は、インフルエンザ、ノロウィルスの</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ja-JP" altLang="en-US" sz="4900" dirty="0">
                <a:solidFill>
                  <a:srgbClr val="000000"/>
                </a:solidFill>
                <a:latin typeface="Calibri" panose="020F0502020204030204"/>
                <a:ea typeface="ＭＳ Ｐゴシック" panose="020B0600070205080204" pitchFamily="50" charset="-128"/>
              </a:rPr>
              <a:t>　</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感染拡大とその予防で考慮する経路と共通であり、</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ja-JP" altLang="en-US" sz="4900" dirty="0">
                <a:solidFill>
                  <a:srgbClr val="000000"/>
                </a:solidFill>
                <a:latin typeface="Calibri" panose="020F0502020204030204"/>
                <a:ea typeface="ＭＳ Ｐゴシック" panose="020B0600070205080204" pitchFamily="50" charset="-128"/>
              </a:rPr>
              <a:t>　</a:t>
            </a:r>
            <a:r>
              <a:rPr kumimoji="1" lang="ja-JP" altLang="en-US"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rPr>
              <a:t>感染防御が有効に機能したと推定される好事例があった。</a:t>
            </a: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pPr marL="0" marR="0" lvl="0" indent="0" algn="l" defTabSz="742950" rtl="0" eaLnBrk="1" fontAlgn="auto" latinLnBrk="0" hangingPunct="1">
              <a:lnSpc>
                <a:spcPct val="90000"/>
              </a:lnSpc>
              <a:spcBef>
                <a:spcPts val="813"/>
              </a:spcBef>
              <a:spcAft>
                <a:spcPts val="0"/>
              </a:spcAft>
              <a:buClrTx/>
              <a:buSzTx/>
              <a:buFont typeface="Arial" panose="020B0604020202020204" pitchFamily="34" charset="0"/>
              <a:buNone/>
              <a:tabLst/>
              <a:defRPr/>
            </a:pPr>
            <a:endParaRPr kumimoji="1" lang="en-US" altLang="ja-JP" sz="49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endParaRPr>
          </a:p>
          <a:p>
            <a:endParaRPr lang="ja-JP" altLang="en-US" dirty="0"/>
          </a:p>
        </p:txBody>
      </p:sp>
    </p:spTree>
    <p:extLst>
      <p:ext uri="{BB962C8B-B14F-4D97-AF65-F5344CB8AC3E}">
        <p14:creationId xmlns:p14="http://schemas.microsoft.com/office/powerpoint/2010/main" val="73204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6" y="-99392"/>
            <a:ext cx="8543925" cy="1325563"/>
          </a:xfrm>
        </p:spPr>
        <p:txBody>
          <a:bodyPr>
            <a:normAutofit/>
          </a:bodyPr>
          <a:lstStyle/>
          <a:p>
            <a:r>
              <a:rPr lang="ja-JP" altLang="en-US" dirty="0">
                <a:solidFill>
                  <a:prstClr val="black"/>
                </a:solidFill>
              </a:rPr>
              <a:t>今後</a:t>
            </a:r>
            <a:r>
              <a:rPr lang="en-US" altLang="ja-JP" dirty="0">
                <a:solidFill>
                  <a:prstClr val="black"/>
                </a:solidFill>
              </a:rPr>
              <a:t>COVID19</a:t>
            </a:r>
            <a:r>
              <a:rPr lang="ja-JP" altLang="en-US" dirty="0">
                <a:solidFill>
                  <a:prstClr val="black"/>
                </a:solidFill>
              </a:rPr>
              <a:t>とインフルエンザとの重なりに備えるには</a:t>
            </a:r>
            <a:endParaRPr kumimoji="1" lang="ja-JP" altLang="en-US" dirty="0"/>
          </a:p>
        </p:txBody>
      </p:sp>
      <p:sp>
        <p:nvSpPr>
          <p:cNvPr id="3" name="コンテンツ プレースホルダー 2"/>
          <p:cNvSpPr>
            <a:spLocks noGrp="1"/>
          </p:cNvSpPr>
          <p:nvPr>
            <p:ph idx="1"/>
          </p:nvPr>
        </p:nvSpPr>
        <p:spPr>
          <a:xfrm>
            <a:off x="344488" y="1412776"/>
            <a:ext cx="9505056" cy="5256584"/>
          </a:xfrm>
        </p:spPr>
        <p:txBody>
          <a:bodyPr>
            <a:normAutofit fontScale="85000" lnSpcReduction="20000"/>
          </a:bodyPr>
          <a:lstStyle/>
          <a:p>
            <a:pPr marL="0" lvl="0" indent="0">
              <a:buNone/>
              <a:defRPr/>
            </a:pPr>
            <a:r>
              <a:rPr lang="ja-JP" altLang="en-US" sz="2400" dirty="0">
                <a:solidFill>
                  <a:srgbClr val="FF0000"/>
                </a:solidFill>
              </a:rPr>
              <a:t>〇一般住民</a:t>
            </a:r>
            <a:r>
              <a:rPr lang="ja-JP" altLang="en-US" sz="2400" dirty="0"/>
              <a:t>における</a:t>
            </a:r>
            <a:r>
              <a:rPr lang="en-US" altLang="ja-JP" sz="2400" dirty="0"/>
              <a:t>3</a:t>
            </a:r>
            <a:r>
              <a:rPr lang="ja-JP" altLang="en-US" sz="2400" dirty="0"/>
              <a:t>密回避、飛沫</a:t>
            </a:r>
            <a:r>
              <a:rPr lang="zh-TW" altLang="en-US" sz="2400" dirty="0">
                <a:ea typeface="ＭＳ Ｐゴシック" panose="020B0600070205080204" pitchFamily="50" charset="-128"/>
              </a:rPr>
              <a:t>感染</a:t>
            </a:r>
            <a:r>
              <a:rPr lang="ja-JP" altLang="en-US" sz="2400" dirty="0"/>
              <a:t>防止のマスク、</a:t>
            </a:r>
            <a:r>
              <a:rPr lang="zh-TW" altLang="en-US" sz="2400" dirty="0">
                <a:ea typeface="ＭＳ Ｐゴシック" panose="020B0600070205080204" pitchFamily="50" charset="-128"/>
              </a:rPr>
              <a:t>接触感染</a:t>
            </a:r>
            <a:r>
              <a:rPr lang="ja-JP" altLang="en-US" sz="2400" dirty="0"/>
              <a:t>防止の手洗い徹底は、</a:t>
            </a:r>
            <a:endParaRPr lang="en-US" altLang="ja-JP" sz="2400" dirty="0"/>
          </a:p>
          <a:p>
            <a:pPr marL="0" lvl="0" indent="0">
              <a:buNone/>
              <a:defRPr/>
            </a:pPr>
            <a:r>
              <a:rPr lang="ja-JP" altLang="en-US" sz="2400" dirty="0"/>
              <a:t>　クラスター極小化に有効だった。（診断されるまでの家庭内感染は反面教師）</a:t>
            </a:r>
            <a:endParaRPr lang="en-US" altLang="ja-JP" sz="2400" dirty="0"/>
          </a:p>
          <a:p>
            <a:pPr marL="0" lvl="0" indent="0">
              <a:buNone/>
              <a:defRPr/>
            </a:pPr>
            <a:endParaRPr lang="en-US" altLang="ja-JP" sz="2400" dirty="0">
              <a:solidFill>
                <a:srgbClr val="000000"/>
              </a:solidFill>
            </a:endParaRPr>
          </a:p>
          <a:p>
            <a:pPr marL="0" lvl="0" indent="0">
              <a:buNone/>
              <a:defRPr/>
            </a:pPr>
            <a:r>
              <a:rPr lang="ja-JP" altLang="en-US" sz="2400" dirty="0">
                <a:solidFill>
                  <a:srgbClr val="FF0000"/>
                </a:solidFill>
              </a:rPr>
              <a:t>〇施設、病院</a:t>
            </a:r>
            <a:r>
              <a:rPr lang="ja-JP" altLang="en-US" sz="2400" dirty="0"/>
              <a:t>のいずれにおいても、過去のインフルエンザ、ノロウィルス多発時の経験を</a:t>
            </a:r>
            <a:endParaRPr lang="en-US" altLang="ja-JP" sz="2400" dirty="0"/>
          </a:p>
          <a:p>
            <a:pPr marL="0" lvl="0" indent="0">
              <a:buNone/>
              <a:defRPr/>
            </a:pPr>
            <a:r>
              <a:rPr lang="ja-JP" altLang="en-US" sz="2400" dirty="0"/>
              <a:t>　思い起こし、</a:t>
            </a:r>
            <a:r>
              <a:rPr lang="en-US" altLang="ja-JP" sz="2400" dirty="0"/>
              <a:t>COVID19</a:t>
            </a:r>
            <a:r>
              <a:rPr lang="ja-JP" altLang="en-US" sz="2400" dirty="0"/>
              <a:t>対応として、感染防護を強化することで、かなり良く戦える？</a:t>
            </a:r>
            <a:endParaRPr lang="en-US" altLang="ja-JP" sz="2400" dirty="0"/>
          </a:p>
          <a:p>
            <a:pPr marL="0" lvl="0" indent="0">
              <a:buNone/>
              <a:defRPr/>
            </a:pPr>
            <a:endParaRPr lang="en-US" altLang="ja-JP" sz="2400" dirty="0"/>
          </a:p>
          <a:p>
            <a:pPr marL="0" lvl="0" indent="0">
              <a:buNone/>
              <a:defRPr/>
            </a:pPr>
            <a:r>
              <a:rPr lang="ja-JP" altLang="en-US" sz="2400" dirty="0">
                <a:solidFill>
                  <a:srgbClr val="FF0000"/>
                </a:solidFill>
              </a:rPr>
              <a:t>〇大阪モデルの黄信号（リンク不明例が前の週から倍増し、</a:t>
            </a:r>
            <a:r>
              <a:rPr lang="en-US" altLang="ja-JP" sz="2400" dirty="0">
                <a:solidFill>
                  <a:srgbClr val="FF0000"/>
                </a:solidFill>
              </a:rPr>
              <a:t>10</a:t>
            </a:r>
            <a:r>
              <a:rPr lang="ja-JP" altLang="en-US" sz="2400" dirty="0">
                <a:solidFill>
                  <a:srgbClr val="FF0000"/>
                </a:solidFill>
              </a:rPr>
              <a:t>人以上に達する時点）</a:t>
            </a:r>
            <a:endParaRPr lang="en-US" altLang="ja-JP" sz="2400" dirty="0">
              <a:solidFill>
                <a:srgbClr val="FF0000"/>
              </a:solidFill>
            </a:endParaRPr>
          </a:p>
          <a:p>
            <a:pPr marL="0" lvl="0" indent="0">
              <a:buNone/>
              <a:defRPr/>
            </a:pPr>
            <a:r>
              <a:rPr lang="ja-JP" altLang="en-US" sz="2400" dirty="0">
                <a:solidFill>
                  <a:srgbClr val="FF0000"/>
                </a:solidFill>
              </a:rPr>
              <a:t>　</a:t>
            </a:r>
            <a:r>
              <a:rPr lang="ja-JP" altLang="en-US" sz="2400" dirty="0"/>
              <a:t>から感染防護策を強め、無症状者が、医療・福祉サービス利用者、職員や出入り</a:t>
            </a:r>
            <a:endParaRPr lang="en-US" altLang="ja-JP" sz="2400" dirty="0"/>
          </a:p>
          <a:p>
            <a:pPr marL="0" lvl="0" indent="0">
              <a:buNone/>
              <a:defRPr/>
            </a:pPr>
            <a:r>
              <a:rPr lang="ja-JP" altLang="en-US" sz="2400" dirty="0"/>
              <a:t>　業者にまぎれると想定すべき。陽性患者発見時の早期幅広対応が有効。</a:t>
            </a:r>
            <a:endParaRPr lang="en-US" altLang="ja-JP" sz="2400" dirty="0"/>
          </a:p>
          <a:p>
            <a:pPr marL="0" lvl="0" indent="0">
              <a:buNone/>
              <a:defRPr/>
            </a:pPr>
            <a:endParaRPr lang="en-US" altLang="ja-JP" sz="2400" dirty="0">
              <a:solidFill>
                <a:srgbClr val="FF0000"/>
              </a:solidFill>
            </a:endParaRPr>
          </a:p>
          <a:p>
            <a:pPr marL="0" lvl="0" indent="0">
              <a:buNone/>
              <a:defRPr/>
            </a:pPr>
            <a:r>
              <a:rPr lang="ja-JP" altLang="en-US" sz="2400" dirty="0">
                <a:solidFill>
                  <a:srgbClr val="FF0000"/>
                </a:solidFill>
              </a:rPr>
              <a:t>〇入院医療や宿泊・自宅療養を終えたもの</a:t>
            </a:r>
            <a:r>
              <a:rPr lang="ja-JP" altLang="en-US" sz="2400" dirty="0"/>
              <a:t>は、後遺症が残る場合があっても、感染源</a:t>
            </a:r>
            <a:endParaRPr lang="en-US" altLang="ja-JP" sz="2400" dirty="0"/>
          </a:p>
          <a:p>
            <a:pPr marL="0" lvl="0" indent="0">
              <a:buNone/>
              <a:defRPr/>
            </a:pPr>
            <a:r>
              <a:rPr lang="ja-JP" altLang="en-US" sz="2400" dirty="0"/>
              <a:t>　にはならないため、陰性化確認は不要であり、療養病床や高齢者施設等で受け止める</a:t>
            </a:r>
            <a:endParaRPr lang="en-US" altLang="ja-JP" sz="2400" dirty="0"/>
          </a:p>
          <a:p>
            <a:pPr marL="0" lvl="0" indent="0">
              <a:buNone/>
              <a:defRPr/>
            </a:pPr>
            <a:r>
              <a:rPr lang="ja-JP" altLang="en-US" sz="2400" dirty="0"/>
              <a:t>　地域医療連携が必要。</a:t>
            </a:r>
            <a:r>
              <a:rPr lang="ja-JP" altLang="en-US" sz="2400" dirty="0">
                <a:solidFill>
                  <a:srgbClr val="FF0000"/>
                </a:solidFill>
              </a:rPr>
              <a:t>誹謗中傷からの保護が極めて重要。</a:t>
            </a:r>
            <a:endParaRPr lang="en-US" altLang="ja-JP" sz="2400" dirty="0">
              <a:solidFill>
                <a:srgbClr val="FF0000"/>
              </a:solidFill>
            </a:endParaRPr>
          </a:p>
          <a:p>
            <a:pPr marL="0" lvl="0" indent="0">
              <a:buNone/>
              <a:defRPr/>
            </a:pPr>
            <a:endParaRPr lang="en-US" altLang="ja-JP" sz="2400" dirty="0">
              <a:solidFill>
                <a:srgbClr val="FF0000"/>
              </a:solidFill>
            </a:endParaRPr>
          </a:p>
          <a:p>
            <a:pPr marL="0" lvl="0" indent="0">
              <a:buNone/>
              <a:defRPr/>
            </a:pPr>
            <a:r>
              <a:rPr lang="ja-JP" altLang="en-US" sz="2400" dirty="0">
                <a:solidFill>
                  <a:srgbClr val="FF0000"/>
                </a:solidFill>
              </a:rPr>
              <a:t>〇インフルエンザとの重なりに備えるには、</a:t>
            </a:r>
            <a:r>
              <a:rPr lang="ja-JP" altLang="en-US" sz="2400" dirty="0"/>
              <a:t>全ての地域医療機関で適切な相談、診療、</a:t>
            </a:r>
            <a:endParaRPr lang="en-US" altLang="ja-JP" sz="2400" dirty="0"/>
          </a:p>
          <a:p>
            <a:pPr marL="0" lvl="0" indent="0">
              <a:buNone/>
              <a:defRPr/>
            </a:pPr>
            <a:r>
              <a:rPr lang="ja-JP" altLang="en-US" sz="2400" dirty="0"/>
              <a:t>　</a:t>
            </a:r>
            <a:r>
              <a:rPr lang="en-US" altLang="ja-JP" sz="2400" dirty="0"/>
              <a:t>PCR</a:t>
            </a:r>
            <a:r>
              <a:rPr lang="ja-JP" altLang="en-US" sz="2400" dirty="0"/>
              <a:t>検査体制の拡充が必要</a:t>
            </a:r>
            <a:endParaRPr lang="en-US" altLang="ja-JP" sz="2400" dirty="0"/>
          </a:p>
          <a:p>
            <a:pPr marL="0" lvl="0" indent="0">
              <a:buNone/>
              <a:defRPr/>
            </a:pPr>
            <a:endParaRPr lang="en-US" altLang="ja-JP" sz="2400" dirty="0">
              <a:solidFill>
                <a:srgbClr val="FF0000"/>
              </a:solidFill>
            </a:endParaRPr>
          </a:p>
        </p:txBody>
      </p:sp>
    </p:spTree>
    <p:extLst>
      <p:ext uri="{BB962C8B-B14F-4D97-AF65-F5344CB8AC3E}">
        <p14:creationId xmlns:p14="http://schemas.microsoft.com/office/powerpoint/2010/main" val="350350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a:solidFill>
                  <a:prstClr val="black">
                    <a:tint val="75000"/>
                  </a:prstClr>
                </a:solidFill>
              </a:rPr>
              <a:t>2014/3/14 </a:t>
            </a:r>
            <a:r>
              <a:rPr lang="ja-JP" altLang="en-US">
                <a:solidFill>
                  <a:prstClr val="black">
                    <a:tint val="75000"/>
                  </a:prstClr>
                </a:solidFill>
              </a:rPr>
              <a:t>大阪府医療対策課</a:t>
            </a:r>
          </a:p>
        </p:txBody>
      </p:sp>
      <p:pic>
        <p:nvPicPr>
          <p:cNvPr id="5" name="図 4"/>
          <p:cNvPicPr>
            <a:picLocks noChangeAspect="1"/>
          </p:cNvPicPr>
          <p:nvPr/>
        </p:nvPicPr>
        <p:blipFill>
          <a:blip r:embed="rId2"/>
          <a:stretch>
            <a:fillRect/>
          </a:stretch>
        </p:blipFill>
        <p:spPr>
          <a:xfrm>
            <a:off x="381000" y="0"/>
            <a:ext cx="9144000" cy="6858000"/>
          </a:xfrm>
          <a:prstGeom prst="rect">
            <a:avLst/>
          </a:prstGeom>
        </p:spPr>
      </p:pic>
    </p:spTree>
    <p:extLst>
      <p:ext uri="{BB962C8B-B14F-4D97-AF65-F5344CB8AC3E}">
        <p14:creationId xmlns:p14="http://schemas.microsoft.com/office/powerpoint/2010/main" val="19713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72480" y="-24807"/>
            <a:ext cx="9140952" cy="6858000"/>
          </a:xfrm>
          <a:prstGeom prst="rect">
            <a:avLst/>
          </a:prstGeom>
        </p:spPr>
      </p:pic>
    </p:spTree>
    <p:extLst>
      <p:ext uri="{BB962C8B-B14F-4D97-AF65-F5344CB8AC3E}">
        <p14:creationId xmlns:p14="http://schemas.microsoft.com/office/powerpoint/2010/main" val="259120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16633"/>
            <a:ext cx="8712969" cy="720080"/>
          </a:xfrm>
        </p:spPr>
        <p:txBody>
          <a:bodyPr>
            <a:normAutofit fontScale="90000"/>
          </a:bodyPr>
          <a:lstStyle/>
          <a:p>
            <a:br>
              <a:rPr kumimoji="1" lang="en-US" altLang="ja-JP" dirty="0"/>
            </a:br>
            <a:r>
              <a:rPr kumimoji="1" lang="ja-JP" altLang="en-US" dirty="0"/>
              <a:t>参照をお勧めするサイト</a:t>
            </a:r>
            <a:br>
              <a:rPr kumimoji="1" lang="en-US" altLang="ja-JP" dirty="0"/>
            </a:br>
            <a:endParaRPr kumimoji="1" lang="ja-JP" altLang="en-US" dirty="0"/>
          </a:p>
        </p:txBody>
      </p:sp>
      <p:sp>
        <p:nvSpPr>
          <p:cNvPr id="3" name="コンテンツ プレースホルダー 2"/>
          <p:cNvSpPr>
            <a:spLocks noGrp="1"/>
          </p:cNvSpPr>
          <p:nvPr>
            <p:ph idx="1"/>
          </p:nvPr>
        </p:nvSpPr>
        <p:spPr>
          <a:xfrm>
            <a:off x="128464" y="764704"/>
            <a:ext cx="9577064" cy="6093296"/>
          </a:xfrm>
        </p:spPr>
        <p:txBody>
          <a:bodyPr>
            <a:normAutofit fontScale="92500" lnSpcReduction="10000"/>
          </a:bodyPr>
          <a:lstStyle/>
          <a:p>
            <a:pPr marL="0" indent="0">
              <a:buNone/>
            </a:pPr>
            <a:r>
              <a:rPr lang="ja-JP" altLang="en-US" dirty="0"/>
              <a:t>介護職員のためのそうだったのか！感染対策！</a:t>
            </a:r>
            <a:endParaRPr lang="en-US" altLang="ja-JP" dirty="0"/>
          </a:p>
          <a:p>
            <a:pPr marL="0" indent="0">
              <a:buNone/>
            </a:pPr>
            <a:r>
              <a:rPr lang="en-US" altLang="ja-JP" dirty="0">
                <a:hlinkClick r:id="rId2"/>
              </a:rPr>
              <a:t>https://www.youtube.com/watch?v=gSgft2xPMVc&amp;list=PLMG33RKISnWj_HIGPFEBEiyWloHZGHxCc&amp;index=18</a:t>
            </a:r>
            <a:endParaRPr lang="en-US" altLang="ja-JP" dirty="0"/>
          </a:p>
          <a:p>
            <a:pPr marL="0" indent="0">
              <a:buNone/>
            </a:pPr>
            <a:endParaRPr lang="en-US" altLang="ja-JP" dirty="0"/>
          </a:p>
          <a:p>
            <a:pPr marL="0" indent="0">
              <a:buNone/>
            </a:pPr>
            <a:r>
              <a:rPr lang="ja-JP" altLang="en-US" dirty="0"/>
              <a:t>介護老人福祉施設（特養）のためのそうだったのか！感染対策①（外からウイルスをもちこまないために）</a:t>
            </a:r>
            <a:r>
              <a:rPr lang="en-US" altLang="ja-JP" dirty="0">
                <a:hlinkClick r:id="rId3"/>
              </a:rPr>
              <a:t>https://www.youtube.com/watch?v=iobl4wSAxnA&amp;t=342s</a:t>
            </a:r>
            <a:endParaRPr lang="en-US" altLang="ja-JP" dirty="0"/>
          </a:p>
          <a:p>
            <a:pPr marL="0" indent="0">
              <a:buNone/>
            </a:pPr>
            <a:endParaRPr lang="en-US" altLang="ja-JP" dirty="0"/>
          </a:p>
          <a:p>
            <a:pPr marL="0" indent="0">
              <a:buNone/>
            </a:pPr>
            <a:r>
              <a:rPr lang="ja-JP" altLang="en-US" dirty="0"/>
              <a:t>介護老人福祉施設（特養）のためのそうだったのか！感染対策②（施設の中でウイルスを広めないために１）</a:t>
            </a:r>
            <a:endParaRPr lang="en-US" altLang="ja-JP" dirty="0"/>
          </a:p>
          <a:p>
            <a:pPr marL="0" indent="0">
              <a:buNone/>
            </a:pPr>
            <a:r>
              <a:rPr lang="en-US" altLang="ja-JP" dirty="0">
                <a:hlinkClick r:id="rId4"/>
              </a:rPr>
              <a:t>https://www.youtube.com/watch?v=fGEvr7L-6_w&amp;t=59s</a:t>
            </a:r>
            <a:endParaRPr lang="en-US" altLang="ja-JP" dirty="0"/>
          </a:p>
          <a:p>
            <a:pPr marL="0" indent="0">
              <a:buNone/>
            </a:pPr>
            <a:endParaRPr lang="en-US" altLang="ja-JP" dirty="0"/>
          </a:p>
          <a:p>
            <a:pPr marL="0" indent="0">
              <a:buNone/>
            </a:pPr>
            <a:r>
              <a:rPr lang="ja-JP" altLang="en-US" dirty="0"/>
              <a:t>介護老人福祉施設（特養）のためのそうだったのか！感染対策②（施設の中でウイルスを広めないために２）</a:t>
            </a:r>
          </a:p>
          <a:p>
            <a:pPr marL="0" indent="0">
              <a:buNone/>
            </a:pPr>
            <a:r>
              <a:rPr lang="en-US" altLang="ja-JP" dirty="0">
                <a:hlinkClick r:id="rId5"/>
              </a:rPr>
              <a:t>https://www.youtube.com/watch?v=kxSRp7UzAWs</a:t>
            </a:r>
            <a:endParaRPr lang="en-US" altLang="ja-JP" dirty="0"/>
          </a:p>
          <a:p>
            <a:pPr marL="0" indent="0">
              <a:buNone/>
            </a:pPr>
            <a:endParaRPr lang="en-US" altLang="ja-JP" dirty="0"/>
          </a:p>
          <a:p>
            <a:pPr marL="0" indent="0">
              <a:buNone/>
            </a:pPr>
            <a:r>
              <a:rPr lang="ja-JP" altLang="en-US" dirty="0"/>
              <a:t>「高齢者介護施設における感染対策第１版」　日本環境感染学会</a:t>
            </a:r>
          </a:p>
          <a:p>
            <a:pPr marL="0" indent="0">
              <a:buNone/>
            </a:pPr>
            <a:r>
              <a:rPr lang="en-US" altLang="ja-JP" dirty="0"/>
              <a:t>http://www.kankyokansen.org/uploads/uploads/files/jsipc/koreisyakaigoshisetsu_kansentaisaku.pdf </a:t>
            </a:r>
          </a:p>
          <a:p>
            <a:pPr marL="0" indent="0">
              <a:buNone/>
            </a:pPr>
            <a:endParaRPr lang="en-US" altLang="ja-JP"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93280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44488" y="9302"/>
            <a:ext cx="9240146" cy="6848698"/>
          </a:xfrm>
          <a:prstGeom prst="rect">
            <a:avLst/>
          </a:prstGeom>
        </p:spPr>
      </p:pic>
    </p:spTree>
    <p:extLst>
      <p:ext uri="{BB962C8B-B14F-4D97-AF65-F5344CB8AC3E}">
        <p14:creationId xmlns:p14="http://schemas.microsoft.com/office/powerpoint/2010/main" val="19778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8464" y="710064"/>
            <a:ext cx="9777536" cy="5499864"/>
          </a:xfrm>
          <a:prstGeom prst="rect">
            <a:avLst/>
          </a:prstGeom>
        </p:spPr>
      </p:pic>
      <p:sp>
        <p:nvSpPr>
          <p:cNvPr id="3" name="正方形/長方形 2"/>
          <p:cNvSpPr/>
          <p:nvPr/>
        </p:nvSpPr>
        <p:spPr>
          <a:xfrm>
            <a:off x="776536" y="188640"/>
            <a:ext cx="7641836" cy="584775"/>
          </a:xfrm>
          <a:prstGeom prst="rect">
            <a:avLst/>
          </a:prstGeom>
        </p:spPr>
        <p:txBody>
          <a:bodyPr wrap="none">
            <a:spAutoFit/>
          </a:bodyPr>
          <a:lstStyle/>
          <a:p>
            <a:r>
              <a:rPr lang="ja-JP" altLang="en-US" sz="3200" dirty="0"/>
              <a:t>新型コロナウイルス感染症の典型的な経過</a:t>
            </a:r>
          </a:p>
        </p:txBody>
      </p:sp>
      <p:sp>
        <p:nvSpPr>
          <p:cNvPr id="4" name="正方形/長方形 3"/>
          <p:cNvSpPr/>
          <p:nvPr/>
        </p:nvSpPr>
        <p:spPr>
          <a:xfrm>
            <a:off x="1208584" y="6209928"/>
            <a:ext cx="8064896" cy="646331"/>
          </a:xfrm>
          <a:prstGeom prst="rect">
            <a:avLst/>
          </a:prstGeom>
        </p:spPr>
        <p:txBody>
          <a:bodyPr wrap="square">
            <a:spAutoFit/>
          </a:bodyPr>
          <a:lstStyle/>
          <a:p>
            <a:r>
              <a:rPr lang="ja-JP" altLang="en-US" dirty="0"/>
              <a:t>新型コロナウイルス感染症の経過（</a:t>
            </a:r>
            <a:r>
              <a:rPr lang="en-US" altLang="ja-JP" dirty="0"/>
              <a:t>BMJ 2020;371:m3862</a:t>
            </a:r>
            <a:r>
              <a:rPr lang="ja-JP" altLang="en-US" dirty="0"/>
              <a:t>より イラストと頻度は</a:t>
            </a:r>
            <a:endParaRPr lang="en-US" altLang="ja-JP" dirty="0"/>
          </a:p>
          <a:p>
            <a:r>
              <a:rPr lang="ja-JP" altLang="en-US" dirty="0"/>
              <a:t>忽那賢志医師加筆）</a:t>
            </a:r>
          </a:p>
        </p:txBody>
      </p:sp>
    </p:spTree>
    <p:extLst>
      <p:ext uri="{BB962C8B-B14F-4D97-AF65-F5344CB8AC3E}">
        <p14:creationId xmlns:p14="http://schemas.microsoft.com/office/powerpoint/2010/main" val="62967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00472" y="0"/>
            <a:ext cx="9465087" cy="6858000"/>
          </a:xfrm>
          <a:prstGeom prst="rect">
            <a:avLst/>
          </a:prstGeom>
        </p:spPr>
      </p:pic>
    </p:spTree>
    <p:extLst>
      <p:ext uri="{BB962C8B-B14F-4D97-AF65-F5344CB8AC3E}">
        <p14:creationId xmlns:p14="http://schemas.microsoft.com/office/powerpoint/2010/main" val="11080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9841" y="188640"/>
            <a:ext cx="9905999" cy="6169525"/>
          </a:xfrm>
          <a:prstGeom prst="rect">
            <a:avLst/>
          </a:prstGeom>
        </p:spPr>
      </p:pic>
    </p:spTree>
    <p:extLst>
      <p:ext uri="{BB962C8B-B14F-4D97-AF65-F5344CB8AC3E}">
        <p14:creationId xmlns:p14="http://schemas.microsoft.com/office/powerpoint/2010/main" val="135513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角丸四角形 71">
            <a:extLst>
              <a:ext uri="{FF2B5EF4-FFF2-40B4-BE49-F238E27FC236}">
                <a16:creationId xmlns:a16="http://schemas.microsoft.com/office/drawing/2014/main" id="{E3F8AAC1-2351-D547-B415-D574A54E797B}"/>
              </a:ext>
            </a:extLst>
          </p:cNvPr>
          <p:cNvSpPr/>
          <p:nvPr/>
        </p:nvSpPr>
        <p:spPr>
          <a:xfrm>
            <a:off x="2902992" y="4354397"/>
            <a:ext cx="6065822" cy="72644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defRPr/>
            </a:pPr>
            <a:endParaRPr kumimoji="0" lang="ja-JP" altLang="en-US" sz="3600">
              <a:solidFill>
                <a:srgbClr val="FFFFFF"/>
              </a:solidFill>
              <a:latin typeface="Hoefler Text"/>
              <a:ea typeface="Hoefler Text"/>
              <a:cs typeface="Hoefler Text"/>
              <a:sym typeface="Hoefler Text"/>
            </a:endParaRPr>
          </a:p>
        </p:txBody>
      </p:sp>
      <p:sp>
        <p:nvSpPr>
          <p:cNvPr id="13" name="角丸四角形 12">
            <a:extLst>
              <a:ext uri="{FF2B5EF4-FFF2-40B4-BE49-F238E27FC236}">
                <a16:creationId xmlns:a16="http://schemas.microsoft.com/office/drawing/2014/main" id="{41E11EEC-F187-8F4D-A981-68110290C68F}"/>
              </a:ext>
            </a:extLst>
          </p:cNvPr>
          <p:cNvSpPr/>
          <p:nvPr/>
        </p:nvSpPr>
        <p:spPr>
          <a:xfrm>
            <a:off x="2886188" y="2100636"/>
            <a:ext cx="6065822" cy="72644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defRPr/>
            </a:pPr>
            <a:endParaRPr kumimoji="0" lang="ja-JP" altLang="en-US" sz="3600">
              <a:solidFill>
                <a:srgbClr val="FFFFFF"/>
              </a:solidFill>
              <a:latin typeface="Hoefler Text"/>
              <a:ea typeface="Hoefler Text"/>
              <a:cs typeface="Hoefler Text"/>
              <a:sym typeface="Hoefler Text"/>
            </a:endParaRPr>
          </a:p>
        </p:txBody>
      </p:sp>
      <p:pic>
        <p:nvPicPr>
          <p:cNvPr id="202" name="イメージ" descr="イメージ"/>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731" y="3864136"/>
            <a:ext cx="1246342" cy="1199894"/>
          </a:xfrm>
          <a:prstGeom prst="rect">
            <a:avLst/>
          </a:prstGeom>
          <a:ln w="12700">
            <a:miter lim="400000"/>
          </a:ln>
        </p:spPr>
      </p:pic>
      <p:pic>
        <p:nvPicPr>
          <p:cNvPr id="203" name="イメージ" descr="イメージ"/>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4111" y="4501851"/>
            <a:ext cx="1280813" cy="1113750"/>
          </a:xfrm>
          <a:prstGeom prst="rect">
            <a:avLst/>
          </a:prstGeom>
          <a:ln w="12700">
            <a:miter lim="400000"/>
          </a:ln>
        </p:spPr>
      </p:pic>
      <p:pic>
        <p:nvPicPr>
          <p:cNvPr id="204" name="イメージ" descr="イメージ"/>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6852" y="4579965"/>
            <a:ext cx="988221" cy="968053"/>
          </a:xfrm>
          <a:prstGeom prst="rect">
            <a:avLst/>
          </a:prstGeom>
          <a:ln w="12700">
            <a:miter lim="400000"/>
          </a:ln>
        </p:spPr>
      </p:pic>
      <p:pic>
        <p:nvPicPr>
          <p:cNvPr id="205" name="イメージ" descr="イメージ"/>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8762" y="4528839"/>
            <a:ext cx="1106826" cy="1033482"/>
          </a:xfrm>
          <a:prstGeom prst="rect">
            <a:avLst/>
          </a:prstGeom>
          <a:ln w="12700">
            <a:miter lim="400000"/>
          </a:ln>
        </p:spPr>
      </p:pic>
      <p:sp>
        <p:nvSpPr>
          <p:cNvPr id="212" name="矢印"/>
          <p:cNvSpPr/>
          <p:nvPr/>
        </p:nvSpPr>
        <p:spPr>
          <a:xfrm>
            <a:off x="2342625" y="3535069"/>
            <a:ext cx="306811" cy="281233"/>
          </a:xfrm>
          <a:prstGeom prst="rightArrow">
            <a:avLst>
              <a:gd name="adj1" fmla="val 32000"/>
              <a:gd name="adj2" fmla="val 58573"/>
            </a:avLst>
          </a:prstGeom>
          <a:ln w="127000">
            <a:solidFill>
              <a:srgbClr val="FF2600"/>
            </a:solidFill>
            <a:miter lim="400000"/>
          </a:ln>
          <a:effectLst>
            <a:outerShdw blurRad="50800" dist="12700" rotWithShape="0">
              <a:srgbClr val="000000">
                <a:alpha val="50000"/>
              </a:srgbClr>
            </a:outerShdw>
          </a:effectLst>
        </p:spPr>
        <p:txBody>
          <a:bodyPr lIns="35719" tIns="35719" rIns="35719" bIns="35719" anchor="ctr"/>
          <a:lstStyle/>
          <a:p>
            <a:pPr algn="ctr" defTabSz="410751" fontAlgn="auto" hangingPunct="0">
              <a:spcBef>
                <a:spcPts val="0"/>
              </a:spcBef>
              <a:spcAft>
                <a:spcPts val="0"/>
              </a:spcAft>
              <a:defRPr>
                <a:solidFill>
                  <a:srgbClr val="FFFFFF"/>
                </a:solidFill>
              </a:defRPr>
            </a:pPr>
            <a:endParaRPr kumimoji="0" sz="2531" kern="0" dirty="0">
              <a:solidFill>
                <a:srgbClr val="FFFFFF"/>
              </a:solidFill>
              <a:latin typeface="Meiryo" panose="020B0604030504040204" pitchFamily="34" charset="-128"/>
              <a:ea typeface="Meiryo" panose="020B0604030504040204" pitchFamily="34" charset="-128"/>
              <a:sym typeface="Hoefler Text"/>
            </a:endParaRPr>
          </a:p>
        </p:txBody>
      </p:sp>
      <p:pic>
        <p:nvPicPr>
          <p:cNvPr id="2" name="図 1">
            <a:extLst>
              <a:ext uri="{FF2B5EF4-FFF2-40B4-BE49-F238E27FC236}">
                <a16:creationId xmlns:a16="http://schemas.microsoft.com/office/drawing/2014/main" id="{38634854-9DD4-A146-B1AC-C9BBB8E3FA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0221" y="2125298"/>
            <a:ext cx="710549" cy="1530835"/>
          </a:xfrm>
          <a:prstGeom prst="rect">
            <a:avLst/>
          </a:prstGeom>
        </p:spPr>
      </p:pic>
      <p:pic>
        <p:nvPicPr>
          <p:cNvPr id="31" name="図 30">
            <a:extLst>
              <a:ext uri="{FF2B5EF4-FFF2-40B4-BE49-F238E27FC236}">
                <a16:creationId xmlns:a16="http://schemas.microsoft.com/office/drawing/2014/main" id="{3C0D978E-4329-A347-9836-536573A3C7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45444" y="1899243"/>
            <a:ext cx="1785938" cy="1616273"/>
          </a:xfrm>
          <a:prstGeom prst="rect">
            <a:avLst/>
          </a:prstGeom>
        </p:spPr>
      </p:pic>
      <p:pic>
        <p:nvPicPr>
          <p:cNvPr id="32" name="イメージ" descr="イメージ">
            <a:extLst>
              <a:ext uri="{FF2B5EF4-FFF2-40B4-BE49-F238E27FC236}">
                <a16:creationId xmlns:a16="http://schemas.microsoft.com/office/drawing/2014/main" id="{877B7214-298C-4F49-B830-F1AA7816A9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4761459" y="2361631"/>
            <a:ext cx="185434" cy="232788"/>
          </a:xfrm>
          <a:prstGeom prst="rect">
            <a:avLst/>
          </a:prstGeom>
          <a:ln w="12700">
            <a:miter lim="400000"/>
          </a:ln>
        </p:spPr>
      </p:pic>
      <p:pic>
        <p:nvPicPr>
          <p:cNvPr id="34" name="イメージ" descr="イメージ">
            <a:extLst>
              <a:ext uri="{FF2B5EF4-FFF2-40B4-BE49-F238E27FC236}">
                <a16:creationId xmlns:a16="http://schemas.microsoft.com/office/drawing/2014/main" id="{CCB8D7EC-9C6C-1141-9DF2-1087120599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4854176" y="2512074"/>
            <a:ext cx="185434" cy="232788"/>
          </a:xfrm>
          <a:prstGeom prst="rect">
            <a:avLst/>
          </a:prstGeom>
          <a:ln w="12700">
            <a:miter lim="400000"/>
          </a:ln>
        </p:spPr>
      </p:pic>
      <p:pic>
        <p:nvPicPr>
          <p:cNvPr id="35" name="イメージ" descr="イメージ">
            <a:extLst>
              <a:ext uri="{FF2B5EF4-FFF2-40B4-BE49-F238E27FC236}">
                <a16:creationId xmlns:a16="http://schemas.microsoft.com/office/drawing/2014/main" id="{FB6429BE-C39B-7044-B279-9432341686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801272" y="2644041"/>
            <a:ext cx="52905" cy="51199"/>
          </a:xfrm>
          <a:prstGeom prst="rect">
            <a:avLst/>
          </a:prstGeom>
          <a:ln w="12700">
            <a:miter lim="400000"/>
          </a:ln>
        </p:spPr>
      </p:pic>
      <p:pic>
        <p:nvPicPr>
          <p:cNvPr id="36" name="イメージ" descr="イメージ">
            <a:extLst>
              <a:ext uri="{FF2B5EF4-FFF2-40B4-BE49-F238E27FC236}">
                <a16:creationId xmlns:a16="http://schemas.microsoft.com/office/drawing/2014/main" id="{3650B363-1FA7-B847-AE71-CD2384F28EC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4973671" y="2695239"/>
            <a:ext cx="185434" cy="232788"/>
          </a:xfrm>
          <a:prstGeom prst="rect">
            <a:avLst/>
          </a:prstGeom>
          <a:ln w="12700">
            <a:miter lim="400000"/>
          </a:ln>
        </p:spPr>
      </p:pic>
      <p:pic>
        <p:nvPicPr>
          <p:cNvPr id="37" name="イメージ" descr="イメージ">
            <a:extLst>
              <a:ext uri="{FF2B5EF4-FFF2-40B4-BE49-F238E27FC236}">
                <a16:creationId xmlns:a16="http://schemas.microsoft.com/office/drawing/2014/main" id="{F8A4E7EF-820E-A948-8706-90F6526A7A3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90950" y="2802102"/>
            <a:ext cx="52905" cy="51199"/>
          </a:xfrm>
          <a:prstGeom prst="rect">
            <a:avLst/>
          </a:prstGeom>
          <a:ln w="12700">
            <a:miter lim="400000"/>
          </a:ln>
        </p:spPr>
      </p:pic>
      <p:pic>
        <p:nvPicPr>
          <p:cNvPr id="38" name="イメージ" descr="イメージ">
            <a:extLst>
              <a:ext uri="{FF2B5EF4-FFF2-40B4-BE49-F238E27FC236}">
                <a16:creationId xmlns:a16="http://schemas.microsoft.com/office/drawing/2014/main" id="{6A5E3F7D-02BA-0C45-8C24-D25520B9F9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1615455" y="2536778"/>
            <a:ext cx="185434" cy="232788"/>
          </a:xfrm>
          <a:prstGeom prst="rect">
            <a:avLst/>
          </a:prstGeom>
          <a:ln w="12700">
            <a:miter lim="400000"/>
          </a:ln>
        </p:spPr>
      </p:pic>
      <p:pic>
        <p:nvPicPr>
          <p:cNvPr id="39" name="イメージ" descr="イメージ">
            <a:extLst>
              <a:ext uri="{FF2B5EF4-FFF2-40B4-BE49-F238E27FC236}">
                <a16:creationId xmlns:a16="http://schemas.microsoft.com/office/drawing/2014/main" id="{467528D3-4B62-DD44-BB3F-EBDC1C0216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1807595" y="2623558"/>
            <a:ext cx="185434" cy="232788"/>
          </a:xfrm>
          <a:prstGeom prst="rect">
            <a:avLst/>
          </a:prstGeom>
          <a:ln w="12700">
            <a:miter lim="400000"/>
          </a:ln>
        </p:spPr>
      </p:pic>
      <p:pic>
        <p:nvPicPr>
          <p:cNvPr id="40" name="イメージ" descr="イメージ">
            <a:extLst>
              <a:ext uri="{FF2B5EF4-FFF2-40B4-BE49-F238E27FC236}">
                <a16:creationId xmlns:a16="http://schemas.microsoft.com/office/drawing/2014/main" id="{FE7406B3-65B6-2B45-AD45-63CFDF97BA8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54690" y="2755526"/>
            <a:ext cx="52905" cy="51199"/>
          </a:xfrm>
          <a:prstGeom prst="rect">
            <a:avLst/>
          </a:prstGeom>
          <a:ln w="12700">
            <a:miter lim="400000"/>
          </a:ln>
        </p:spPr>
      </p:pic>
      <p:pic>
        <p:nvPicPr>
          <p:cNvPr id="41" name="イメージ" descr="イメージ">
            <a:extLst>
              <a:ext uri="{FF2B5EF4-FFF2-40B4-BE49-F238E27FC236}">
                <a16:creationId xmlns:a16="http://schemas.microsoft.com/office/drawing/2014/main" id="{F9C53F82-DABD-E949-A9E9-C37050688D8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1757789" y="2822084"/>
            <a:ext cx="185434" cy="232788"/>
          </a:xfrm>
          <a:prstGeom prst="rect">
            <a:avLst/>
          </a:prstGeom>
          <a:ln w="12700">
            <a:miter lim="400000"/>
          </a:ln>
        </p:spPr>
      </p:pic>
      <p:pic>
        <p:nvPicPr>
          <p:cNvPr id="42" name="イメージ" descr="イメージ">
            <a:extLst>
              <a:ext uri="{FF2B5EF4-FFF2-40B4-BE49-F238E27FC236}">
                <a16:creationId xmlns:a16="http://schemas.microsoft.com/office/drawing/2014/main" id="{7278FE8F-23F5-4A4B-A248-FF90088654A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644369" y="2913586"/>
            <a:ext cx="52905" cy="51199"/>
          </a:xfrm>
          <a:prstGeom prst="rect">
            <a:avLst/>
          </a:prstGeom>
          <a:ln w="12700">
            <a:miter lim="400000"/>
          </a:ln>
        </p:spPr>
      </p:pic>
      <p:pic>
        <p:nvPicPr>
          <p:cNvPr id="43" name="イメージ" descr="イメージ">
            <a:extLst>
              <a:ext uri="{FF2B5EF4-FFF2-40B4-BE49-F238E27FC236}">
                <a16:creationId xmlns:a16="http://schemas.microsoft.com/office/drawing/2014/main" id="{B7F29FC0-3459-D649-8115-230D12FFE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51525" y="3020743"/>
            <a:ext cx="52905" cy="51199"/>
          </a:xfrm>
          <a:prstGeom prst="rect">
            <a:avLst/>
          </a:prstGeom>
          <a:ln w="12700">
            <a:miter lim="400000"/>
          </a:ln>
        </p:spPr>
      </p:pic>
      <p:sp>
        <p:nvSpPr>
          <p:cNvPr id="46" name="テキスト ボックス 45">
            <a:extLst>
              <a:ext uri="{FF2B5EF4-FFF2-40B4-BE49-F238E27FC236}">
                <a16:creationId xmlns:a16="http://schemas.microsoft.com/office/drawing/2014/main" id="{7347C267-6480-4E48-A697-29D004E60B5C}"/>
              </a:ext>
            </a:extLst>
          </p:cNvPr>
          <p:cNvSpPr txBox="1"/>
          <p:nvPr/>
        </p:nvSpPr>
        <p:spPr>
          <a:xfrm>
            <a:off x="1025362" y="1083934"/>
            <a:ext cx="726162" cy="656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fontAlgn="auto" hangingPunct="0">
              <a:spcBef>
                <a:spcPts val="0"/>
              </a:spcBef>
              <a:spcAft>
                <a:spcPts val="0"/>
              </a:spcAft>
              <a:defRPr/>
            </a:pPr>
            <a:r>
              <a:rPr kumimoji="0" lang="ja-JP" altLang="en-US" sz="1266" b="1" kern="0">
                <a:solidFill>
                  <a:srgbClr val="FFFFFF"/>
                </a:solidFill>
                <a:latin typeface="Meiryo" panose="020B0604030504040204" pitchFamily="34" charset="-128"/>
                <a:ea typeface="Meiryo" panose="020B0604030504040204" pitchFamily="34" charset="-128"/>
                <a:sym typeface="Hoefler Text"/>
              </a:rPr>
              <a:t>外出時は</a:t>
            </a:r>
            <a:endParaRPr kumimoji="0" lang="en-US" altLang="ja-JP" sz="1266" b="1" kern="0" dirty="0">
              <a:solidFill>
                <a:srgbClr val="FFFFFF"/>
              </a:solidFill>
              <a:latin typeface="Meiryo" panose="020B0604030504040204" pitchFamily="34" charset="-128"/>
              <a:ea typeface="Meiryo" panose="020B0604030504040204" pitchFamily="34" charset="-128"/>
              <a:sym typeface="Hoefler Text"/>
            </a:endParaRPr>
          </a:p>
          <a:p>
            <a:pPr algn="ctr" defTabSz="410751" fontAlgn="auto" hangingPunct="0">
              <a:spcBef>
                <a:spcPts val="0"/>
              </a:spcBef>
              <a:spcAft>
                <a:spcPts val="0"/>
              </a:spcAft>
              <a:defRPr/>
            </a:pPr>
            <a:r>
              <a:rPr kumimoji="0" lang="ja-JP" altLang="en-US" sz="1266" b="1" kern="0">
                <a:solidFill>
                  <a:srgbClr val="FFFFFF"/>
                </a:solidFill>
                <a:latin typeface="Meiryo" panose="020B0604030504040204" pitchFamily="34" charset="-128"/>
                <a:ea typeface="Meiryo" panose="020B0604030504040204" pitchFamily="34" charset="-128"/>
                <a:sym typeface="Hoefler Text"/>
              </a:rPr>
              <a:t>マスクを</a:t>
            </a:r>
            <a:endParaRPr kumimoji="0" lang="en-US" altLang="ja-JP" sz="1266" b="1" kern="0" dirty="0">
              <a:solidFill>
                <a:srgbClr val="FFFFFF"/>
              </a:solidFill>
              <a:latin typeface="Meiryo" panose="020B0604030504040204" pitchFamily="34" charset="-128"/>
              <a:ea typeface="Meiryo" panose="020B0604030504040204" pitchFamily="34" charset="-128"/>
              <a:sym typeface="Hoefler Text"/>
            </a:endParaRPr>
          </a:p>
          <a:p>
            <a:pPr algn="ctr" defTabSz="410751" fontAlgn="auto" hangingPunct="0">
              <a:spcBef>
                <a:spcPts val="0"/>
              </a:spcBef>
              <a:spcAft>
                <a:spcPts val="0"/>
              </a:spcAft>
              <a:defRPr/>
            </a:pPr>
            <a:r>
              <a:rPr kumimoji="0" lang="ja-JP" altLang="en-US" sz="1266" b="1" kern="0">
                <a:solidFill>
                  <a:srgbClr val="FFFFFF"/>
                </a:solidFill>
                <a:latin typeface="Meiryo" panose="020B0604030504040204" pitchFamily="34" charset="-128"/>
                <a:ea typeface="Meiryo" panose="020B0604030504040204" pitchFamily="34" charset="-128"/>
                <a:sym typeface="Hoefler Text"/>
              </a:rPr>
              <a:t>着用</a:t>
            </a:r>
            <a:endParaRPr kumimoji="0" lang="ja-JP" altLang="en-US" sz="1266" b="1" kern="0">
              <a:solidFill>
                <a:srgbClr val="FFFFFF"/>
              </a:solidFill>
              <a:latin typeface="Meiryo" panose="020B0604030504040204" pitchFamily="34" charset="-128"/>
              <a:ea typeface="Meiryo" panose="020B0604030504040204" pitchFamily="34" charset="-128"/>
              <a:cs typeface="Hoefler Text"/>
              <a:sym typeface="Hoefler Text"/>
            </a:endParaRPr>
          </a:p>
        </p:txBody>
      </p:sp>
      <p:sp>
        <p:nvSpPr>
          <p:cNvPr id="4" name="テキスト ボックス 3">
            <a:extLst>
              <a:ext uri="{FF2B5EF4-FFF2-40B4-BE49-F238E27FC236}">
                <a16:creationId xmlns:a16="http://schemas.microsoft.com/office/drawing/2014/main" id="{6790B38E-E74C-2847-B7EC-87D15D46671B}"/>
              </a:ext>
            </a:extLst>
          </p:cNvPr>
          <p:cNvSpPr txBox="1"/>
          <p:nvPr/>
        </p:nvSpPr>
        <p:spPr>
          <a:xfrm>
            <a:off x="381000" y="257422"/>
            <a:ext cx="9144000" cy="503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defRPr/>
            </a:pPr>
            <a:r>
              <a:rPr kumimoji="0" lang="ja-JP" altLang="en-US" sz="28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新型コロナウイルスの感染様式</a:t>
            </a:r>
          </a:p>
        </p:txBody>
      </p:sp>
      <p:pic>
        <p:nvPicPr>
          <p:cNvPr id="68" name="イメージ" descr="イメージ">
            <a:extLst>
              <a:ext uri="{FF2B5EF4-FFF2-40B4-BE49-F238E27FC236}">
                <a16:creationId xmlns:a16="http://schemas.microsoft.com/office/drawing/2014/main" id="{AE98F19D-4263-2847-AD18-C110CA27FD1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7820690" y="4972219"/>
            <a:ext cx="185434" cy="232788"/>
          </a:xfrm>
          <a:prstGeom prst="rect">
            <a:avLst/>
          </a:prstGeom>
          <a:ln w="12700">
            <a:miter lim="400000"/>
          </a:ln>
        </p:spPr>
      </p:pic>
      <p:pic>
        <p:nvPicPr>
          <p:cNvPr id="69" name="イメージ" descr="イメージ">
            <a:extLst>
              <a:ext uri="{FF2B5EF4-FFF2-40B4-BE49-F238E27FC236}">
                <a16:creationId xmlns:a16="http://schemas.microsoft.com/office/drawing/2014/main" id="{52A33F00-887A-7040-8CA5-D2B857F934F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18400" y="5141984"/>
            <a:ext cx="52905" cy="51199"/>
          </a:xfrm>
          <a:prstGeom prst="rect">
            <a:avLst/>
          </a:prstGeom>
          <a:ln w="12700">
            <a:miter lim="400000"/>
          </a:ln>
        </p:spPr>
      </p:pic>
      <p:pic>
        <p:nvPicPr>
          <p:cNvPr id="70" name="イメージ" descr="イメージ">
            <a:extLst>
              <a:ext uri="{FF2B5EF4-FFF2-40B4-BE49-F238E27FC236}">
                <a16:creationId xmlns:a16="http://schemas.microsoft.com/office/drawing/2014/main" id="{31A42F5E-B0B0-5943-9A43-0EA23F0739C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559655" y="5063577"/>
            <a:ext cx="52905" cy="51199"/>
          </a:xfrm>
          <a:prstGeom prst="rect">
            <a:avLst/>
          </a:prstGeom>
          <a:ln w="12700">
            <a:miter lim="400000"/>
          </a:ln>
        </p:spPr>
      </p:pic>
      <p:pic>
        <p:nvPicPr>
          <p:cNvPr id="71" name="イメージ" descr="イメージ">
            <a:extLst>
              <a:ext uri="{FF2B5EF4-FFF2-40B4-BE49-F238E27FC236}">
                <a16:creationId xmlns:a16="http://schemas.microsoft.com/office/drawing/2014/main" id="{23F4FA22-E0C0-3B43-B143-55405724F4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7498145" y="5087777"/>
            <a:ext cx="185434" cy="232788"/>
          </a:xfrm>
          <a:prstGeom prst="rect">
            <a:avLst/>
          </a:prstGeom>
          <a:ln w="12700">
            <a:miter lim="400000"/>
          </a:ln>
        </p:spPr>
      </p:pic>
      <p:sp>
        <p:nvSpPr>
          <p:cNvPr id="77" name="矢印">
            <a:extLst>
              <a:ext uri="{FF2B5EF4-FFF2-40B4-BE49-F238E27FC236}">
                <a16:creationId xmlns:a16="http://schemas.microsoft.com/office/drawing/2014/main" id="{863E0EB4-3789-6442-A8EF-7ADBA333C3D5}"/>
              </a:ext>
            </a:extLst>
          </p:cNvPr>
          <p:cNvSpPr/>
          <p:nvPr/>
        </p:nvSpPr>
        <p:spPr>
          <a:xfrm>
            <a:off x="4838186" y="4969266"/>
            <a:ext cx="298607" cy="260856"/>
          </a:xfrm>
          <a:prstGeom prst="rightArrow">
            <a:avLst>
              <a:gd name="adj1" fmla="val 32000"/>
              <a:gd name="adj2" fmla="val 58573"/>
            </a:avLst>
          </a:prstGeom>
          <a:ln w="127000">
            <a:solidFill>
              <a:srgbClr val="FF2600"/>
            </a:solidFill>
            <a:miter lim="400000"/>
          </a:ln>
          <a:effectLst>
            <a:outerShdw blurRad="50800" dist="12700" rotWithShape="0">
              <a:srgbClr val="000000">
                <a:alpha val="50000"/>
              </a:srgbClr>
            </a:outerShdw>
          </a:effectLst>
        </p:spPr>
        <p:txBody>
          <a:bodyPr lIns="35719" tIns="35719" rIns="35719" bIns="35719" anchor="ctr"/>
          <a:lstStyle/>
          <a:p>
            <a:pPr algn="ctr" defTabSz="410751" fontAlgn="auto" hangingPunct="0">
              <a:spcBef>
                <a:spcPts val="0"/>
              </a:spcBef>
              <a:spcAft>
                <a:spcPts val="0"/>
              </a:spcAft>
              <a:defRPr>
                <a:solidFill>
                  <a:srgbClr val="FFFFFF"/>
                </a:solidFill>
              </a:defRPr>
            </a:pPr>
            <a:endParaRPr kumimoji="0" sz="2531" kern="0" dirty="0">
              <a:solidFill>
                <a:srgbClr val="FFFFFF"/>
              </a:solidFill>
              <a:latin typeface="Meiryo" panose="020B0604030504040204" pitchFamily="34" charset="-128"/>
              <a:ea typeface="Meiryo" panose="020B0604030504040204" pitchFamily="34" charset="-128"/>
              <a:sym typeface="Hoefler Text"/>
            </a:endParaRPr>
          </a:p>
        </p:txBody>
      </p:sp>
      <p:sp>
        <p:nvSpPr>
          <p:cNvPr id="78" name="矢印">
            <a:extLst>
              <a:ext uri="{FF2B5EF4-FFF2-40B4-BE49-F238E27FC236}">
                <a16:creationId xmlns:a16="http://schemas.microsoft.com/office/drawing/2014/main" id="{61C44B2D-ED21-694F-9DF2-645153E61302}"/>
              </a:ext>
            </a:extLst>
          </p:cNvPr>
          <p:cNvSpPr/>
          <p:nvPr/>
        </p:nvSpPr>
        <p:spPr>
          <a:xfrm>
            <a:off x="6699271" y="4966213"/>
            <a:ext cx="298607" cy="260856"/>
          </a:xfrm>
          <a:prstGeom prst="rightArrow">
            <a:avLst>
              <a:gd name="adj1" fmla="val 32000"/>
              <a:gd name="adj2" fmla="val 58573"/>
            </a:avLst>
          </a:prstGeom>
          <a:ln w="127000">
            <a:solidFill>
              <a:srgbClr val="FF2600"/>
            </a:solidFill>
            <a:miter lim="400000"/>
          </a:ln>
          <a:effectLst>
            <a:outerShdw blurRad="50800" dist="12700" rotWithShape="0">
              <a:srgbClr val="000000">
                <a:alpha val="50000"/>
              </a:srgbClr>
            </a:outerShdw>
          </a:effectLst>
        </p:spPr>
        <p:txBody>
          <a:bodyPr lIns="35719" tIns="35719" rIns="35719" bIns="35719" anchor="ctr"/>
          <a:lstStyle/>
          <a:p>
            <a:pPr algn="ctr" defTabSz="410751" fontAlgn="auto" hangingPunct="0">
              <a:spcBef>
                <a:spcPts val="0"/>
              </a:spcBef>
              <a:spcAft>
                <a:spcPts val="0"/>
              </a:spcAft>
              <a:defRPr>
                <a:solidFill>
                  <a:srgbClr val="FFFFFF"/>
                </a:solidFill>
              </a:defRPr>
            </a:pPr>
            <a:endParaRPr kumimoji="0" sz="2531" kern="0" dirty="0">
              <a:solidFill>
                <a:srgbClr val="FFFFFF"/>
              </a:solidFill>
              <a:latin typeface="Meiryo" panose="020B0604030504040204" pitchFamily="34" charset="-128"/>
              <a:ea typeface="Meiryo" panose="020B0604030504040204" pitchFamily="34" charset="-128"/>
              <a:sym typeface="Hoefler Text"/>
            </a:endParaRPr>
          </a:p>
        </p:txBody>
      </p:sp>
      <p:sp>
        <p:nvSpPr>
          <p:cNvPr id="49" name="テキスト ボックス 48">
            <a:extLst>
              <a:ext uri="{FF2B5EF4-FFF2-40B4-BE49-F238E27FC236}">
                <a16:creationId xmlns:a16="http://schemas.microsoft.com/office/drawing/2014/main" id="{5850BEF9-17F7-9343-B6FD-449CA6F46D19}"/>
              </a:ext>
            </a:extLst>
          </p:cNvPr>
          <p:cNvSpPr txBox="1"/>
          <p:nvPr/>
        </p:nvSpPr>
        <p:spPr>
          <a:xfrm>
            <a:off x="843732" y="1612732"/>
            <a:ext cx="1043555" cy="461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fontAlgn="auto" hangingPunct="0">
              <a:spcBef>
                <a:spcPts val="0"/>
              </a:spcBef>
              <a:spcAft>
                <a:spcPts val="0"/>
              </a:spcAft>
              <a:defRPr/>
            </a:pPr>
            <a:r>
              <a:rPr kumimoji="0" lang="ja-JP" altLang="en-US" sz="1266" b="1" kern="0">
                <a:solidFill>
                  <a:srgbClr val="57554B"/>
                </a:solidFill>
                <a:latin typeface="Meiryo" panose="020B0604030504040204" pitchFamily="34" charset="-128"/>
                <a:ea typeface="Meiryo" panose="020B0604030504040204" pitchFamily="34" charset="-128"/>
                <a:sym typeface="Hoefler Text"/>
              </a:rPr>
              <a:t>無症状の人も</a:t>
            </a:r>
            <a:endParaRPr kumimoji="0" lang="en-US" altLang="ja-JP" sz="1266" b="1" kern="0" dirty="0">
              <a:solidFill>
                <a:srgbClr val="57554B"/>
              </a:solidFill>
              <a:latin typeface="Meiryo" panose="020B0604030504040204" pitchFamily="34" charset="-128"/>
              <a:ea typeface="Meiryo" panose="020B0604030504040204" pitchFamily="34" charset="-128"/>
              <a:sym typeface="Hoefler Text"/>
            </a:endParaRPr>
          </a:p>
          <a:p>
            <a:pPr algn="ctr" defTabSz="410751" fontAlgn="auto" hangingPunct="0">
              <a:spcBef>
                <a:spcPts val="0"/>
              </a:spcBef>
              <a:spcAft>
                <a:spcPts val="0"/>
              </a:spcAft>
              <a:defRPr/>
            </a:pPr>
            <a:r>
              <a:rPr kumimoji="0" lang="ja-JP" altLang="en-US" sz="1266" b="1" kern="0">
                <a:solidFill>
                  <a:srgbClr val="57554B"/>
                </a:solidFill>
                <a:latin typeface="Meiryo" panose="020B0604030504040204" pitchFamily="34" charset="-128"/>
                <a:ea typeface="Meiryo" panose="020B0604030504040204" pitchFamily="34" charset="-128"/>
                <a:cs typeface="Hoefler Text"/>
                <a:sym typeface="Hoefler Text"/>
              </a:rPr>
              <a:t>注意！</a:t>
            </a:r>
          </a:p>
        </p:txBody>
      </p:sp>
      <p:sp>
        <p:nvSpPr>
          <p:cNvPr id="53" name="テキスト ボックス 52">
            <a:extLst>
              <a:ext uri="{FF2B5EF4-FFF2-40B4-BE49-F238E27FC236}">
                <a16:creationId xmlns:a16="http://schemas.microsoft.com/office/drawing/2014/main" id="{7BF35D93-A48C-B945-835D-9849461220FF}"/>
              </a:ext>
            </a:extLst>
          </p:cNvPr>
          <p:cNvSpPr txBox="1"/>
          <p:nvPr/>
        </p:nvSpPr>
        <p:spPr>
          <a:xfrm>
            <a:off x="3244646" y="1459005"/>
            <a:ext cx="4842672" cy="503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飛沫感染</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a:p>
            <a:pPr defTabSz="410751" fontAlgn="auto" hangingPunct="0">
              <a:spcBef>
                <a:spcPts val="0"/>
              </a:spcBef>
              <a:spcAft>
                <a:spcPts val="0"/>
              </a:spcAft>
              <a:defRPr/>
            </a:pPr>
            <a:r>
              <a:rPr kumimoji="0" lang="ja-JP" altLang="en-US" sz="1200" kern="0">
                <a:solidFill>
                  <a:srgbClr val="D8D5CE">
                    <a:lumMod val="10000"/>
                  </a:srgbClr>
                </a:solidFill>
                <a:latin typeface="Meiryo" panose="020B0604030504040204" pitchFamily="34" charset="-128"/>
                <a:ea typeface="Meiryo" panose="020B0604030504040204" pitchFamily="34" charset="-128"/>
                <a:sym typeface="Hoefler Text"/>
              </a:rPr>
              <a:t>＝口腔から放出された唾液等に含まれるウイルスに直接曝露して感染</a:t>
            </a:r>
            <a:endParaRPr kumimoji="0" lang="en-US" altLang="ja-JP" sz="1200" kern="0" dirty="0">
              <a:solidFill>
                <a:srgbClr val="D8D5CE">
                  <a:lumMod val="10000"/>
                </a:srgbClr>
              </a:solidFill>
              <a:latin typeface="Meiryo" panose="020B0604030504040204" pitchFamily="34" charset="-128"/>
              <a:ea typeface="Meiryo" panose="020B0604030504040204" pitchFamily="34" charset="-128"/>
              <a:sym typeface="Hoefler Text"/>
            </a:endParaRPr>
          </a:p>
        </p:txBody>
      </p:sp>
      <p:sp>
        <p:nvSpPr>
          <p:cNvPr id="54" name="テキスト ボックス 53">
            <a:extLst>
              <a:ext uri="{FF2B5EF4-FFF2-40B4-BE49-F238E27FC236}">
                <a16:creationId xmlns:a16="http://schemas.microsoft.com/office/drawing/2014/main" id="{A73A9DBC-3B8D-DD49-B90B-4B03D0A8FD55}"/>
              </a:ext>
            </a:extLst>
          </p:cNvPr>
          <p:cNvSpPr txBox="1"/>
          <p:nvPr/>
        </p:nvSpPr>
        <p:spPr>
          <a:xfrm>
            <a:off x="3266080" y="3815129"/>
            <a:ext cx="5458225" cy="503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接触感染</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a:p>
            <a:pPr defTabSz="410751" fontAlgn="auto" hangingPunct="0">
              <a:spcBef>
                <a:spcPts val="0"/>
              </a:spcBef>
              <a:spcAft>
                <a:spcPts val="0"/>
              </a:spcAft>
              <a:defRPr/>
            </a:pPr>
            <a:r>
              <a:rPr kumimoji="0" lang="ja-JP" altLang="en-US" sz="1200" kern="0">
                <a:solidFill>
                  <a:srgbClr val="D8D5CE">
                    <a:lumMod val="10000"/>
                  </a:srgbClr>
                </a:solidFill>
                <a:latin typeface="Meiryo" panose="020B0604030504040204" pitchFamily="34" charset="-128"/>
                <a:ea typeface="Meiryo" panose="020B0604030504040204" pitchFamily="34" charset="-128"/>
                <a:sym typeface="Hoefler Text"/>
              </a:rPr>
              <a:t>＝咳・唾液等に含まれるウイルスが環境中に残存し、手指を通じて体内に入る</a:t>
            </a:r>
            <a:endParaRPr kumimoji="0" lang="en-US" altLang="ja-JP" sz="1200" kern="0" dirty="0">
              <a:solidFill>
                <a:srgbClr val="D8D5CE">
                  <a:lumMod val="10000"/>
                </a:srgbClr>
              </a:solidFill>
              <a:latin typeface="Meiryo" panose="020B0604030504040204" pitchFamily="34" charset="-128"/>
              <a:ea typeface="Meiryo" panose="020B0604030504040204" pitchFamily="34" charset="-128"/>
              <a:sym typeface="Hoefler Text"/>
            </a:endParaRPr>
          </a:p>
        </p:txBody>
      </p:sp>
      <p:sp>
        <p:nvSpPr>
          <p:cNvPr id="3" name="スライド番号プレースホルダー 2">
            <a:extLst>
              <a:ext uri="{FF2B5EF4-FFF2-40B4-BE49-F238E27FC236}">
                <a16:creationId xmlns:a16="http://schemas.microsoft.com/office/drawing/2014/main" id="{8D9F7C42-E6FA-8F43-84A7-B96762001B86}"/>
              </a:ext>
            </a:extLst>
          </p:cNvPr>
          <p:cNvSpPr>
            <a:spLocks noGrp="1"/>
          </p:cNvSpPr>
          <p:nvPr>
            <p:ph type="sldNum" sz="quarter" idx="2"/>
          </p:nvPr>
        </p:nvSpPr>
        <p:spPr/>
        <p:txBody>
          <a:bodyPr/>
          <a:lstStyle/>
          <a:p>
            <a:pPr>
              <a:defRPr/>
            </a:pPr>
            <a:fld id="{86CB4B4D-7CA3-9044-876B-883B54F8677D}" type="slidenum">
              <a:rPr lang="en-US" altLang="ja-JP" smtClean="0"/>
              <a:pPr>
                <a:defRPr/>
              </a:pPr>
              <a:t>7</a:t>
            </a:fld>
            <a:endParaRPr lang="ja-JP" altLang="en-US"/>
          </a:p>
        </p:txBody>
      </p:sp>
      <p:sp>
        <p:nvSpPr>
          <p:cNvPr id="5" name="テキスト ボックス 4">
            <a:extLst>
              <a:ext uri="{FF2B5EF4-FFF2-40B4-BE49-F238E27FC236}">
                <a16:creationId xmlns:a16="http://schemas.microsoft.com/office/drawing/2014/main" id="{24092E2C-1B3E-6F49-8D83-50EFDBAB0DF7}"/>
              </a:ext>
            </a:extLst>
          </p:cNvPr>
          <p:cNvSpPr txBox="1"/>
          <p:nvPr/>
        </p:nvSpPr>
        <p:spPr>
          <a:xfrm>
            <a:off x="2049466" y="1328509"/>
            <a:ext cx="61555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fontAlgn="auto" hangingPunct="0">
              <a:spcBef>
                <a:spcPts val="0"/>
              </a:spcBef>
              <a:spcAft>
                <a:spcPts val="0"/>
              </a:spcAft>
              <a:defRPr/>
            </a:pPr>
            <a:r>
              <a:rPr kumimoji="0" lang="ja-JP" altLang="en-US" sz="2000" b="1">
                <a:solidFill>
                  <a:srgbClr val="0C1557"/>
                </a:solidFill>
                <a:latin typeface="Meiryo" panose="020B0604030504040204" pitchFamily="34" charset="-128"/>
                <a:ea typeface="Meiryo" panose="020B0604030504040204" pitchFamily="34" charset="-128"/>
                <a:cs typeface="Hoefler Text"/>
                <a:sym typeface="Hoefler Text"/>
              </a:rPr>
              <a:t>会話</a:t>
            </a:r>
            <a:endParaRPr kumimoji="0" lang="en-US" altLang="ja-JP" sz="2000" b="1" dirty="0">
              <a:solidFill>
                <a:srgbClr val="0C1557"/>
              </a:solidFill>
              <a:latin typeface="Meiryo" panose="020B0604030504040204" pitchFamily="34" charset="-128"/>
              <a:ea typeface="Meiryo" panose="020B0604030504040204" pitchFamily="34" charset="-128"/>
              <a:cs typeface="Hoefler Text"/>
              <a:sym typeface="Hoefler Text"/>
            </a:endParaRPr>
          </a:p>
          <a:p>
            <a:pPr algn="ctr" defTabSz="584200" fontAlgn="auto" hangingPunct="0">
              <a:spcBef>
                <a:spcPts val="0"/>
              </a:spcBef>
              <a:spcAft>
                <a:spcPts val="0"/>
              </a:spcAft>
              <a:defRPr/>
            </a:pPr>
            <a:r>
              <a:rPr kumimoji="0" lang="ja-JP" altLang="en-US" sz="2000" b="1">
                <a:solidFill>
                  <a:srgbClr val="0C1557"/>
                </a:solidFill>
                <a:latin typeface="Meiryo" panose="020B0604030504040204" pitchFamily="34" charset="-128"/>
                <a:ea typeface="Meiryo" panose="020B0604030504040204" pitchFamily="34" charset="-128"/>
                <a:cs typeface="Hoefler Text"/>
                <a:sym typeface="Hoefler Text"/>
              </a:rPr>
              <a:t>発声</a:t>
            </a:r>
            <a:endParaRPr kumimoji="0" lang="en-US" altLang="ja-JP" sz="2000" b="1" dirty="0">
              <a:solidFill>
                <a:srgbClr val="0C1557"/>
              </a:solidFill>
              <a:latin typeface="Meiryo" panose="020B0604030504040204" pitchFamily="34" charset="-128"/>
              <a:ea typeface="Meiryo" panose="020B0604030504040204" pitchFamily="34" charset="-128"/>
              <a:cs typeface="Hoefler Text"/>
              <a:sym typeface="Hoefler Text"/>
            </a:endParaRPr>
          </a:p>
          <a:p>
            <a:pPr algn="ctr" defTabSz="584200" fontAlgn="auto" hangingPunct="0">
              <a:spcBef>
                <a:spcPts val="0"/>
              </a:spcBef>
              <a:spcAft>
                <a:spcPts val="0"/>
              </a:spcAft>
              <a:defRPr/>
            </a:pPr>
            <a:r>
              <a:rPr kumimoji="0" lang="ja-JP" altLang="en-US" sz="2000" b="1">
                <a:solidFill>
                  <a:srgbClr val="0C1557"/>
                </a:solidFill>
                <a:latin typeface="Meiryo" panose="020B0604030504040204" pitchFamily="34" charset="-128"/>
                <a:ea typeface="Meiryo" panose="020B0604030504040204" pitchFamily="34" charset="-128"/>
                <a:cs typeface="Hoefler Text"/>
                <a:sym typeface="Hoefler Text"/>
              </a:rPr>
              <a:t>歌唱</a:t>
            </a:r>
          </a:p>
        </p:txBody>
      </p:sp>
      <p:sp>
        <p:nvSpPr>
          <p:cNvPr id="6" name="三角形 5">
            <a:extLst>
              <a:ext uri="{FF2B5EF4-FFF2-40B4-BE49-F238E27FC236}">
                <a16:creationId xmlns:a16="http://schemas.microsoft.com/office/drawing/2014/main" id="{EC04B418-E11B-0849-BAC0-169C344EC078}"/>
              </a:ext>
            </a:extLst>
          </p:cNvPr>
          <p:cNvSpPr/>
          <p:nvPr/>
        </p:nvSpPr>
        <p:spPr>
          <a:xfrm rot="14223501">
            <a:off x="1756916" y="1715880"/>
            <a:ext cx="238083" cy="1304290"/>
          </a:xfrm>
          <a:prstGeom prst="triangle">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584200" fontAlgn="auto" hangingPunct="0">
              <a:spcBef>
                <a:spcPts val="0"/>
              </a:spcBef>
              <a:spcAft>
                <a:spcPts val="0"/>
              </a:spcAft>
              <a:defRPr/>
            </a:pPr>
            <a:endParaRPr kumimoji="0" lang="ja-JP" altLang="en-US" sz="3600">
              <a:solidFill>
                <a:srgbClr val="FFFFFF"/>
              </a:solidFill>
              <a:latin typeface="Hoefler Text"/>
              <a:ea typeface="Hoefler Text"/>
              <a:cs typeface="Hoefler Text"/>
              <a:sym typeface="Hoefler Text"/>
            </a:endParaRPr>
          </a:p>
        </p:txBody>
      </p:sp>
      <p:pic>
        <p:nvPicPr>
          <p:cNvPr id="44" name="イメージ" descr="イメージ">
            <a:extLst>
              <a:ext uri="{FF2B5EF4-FFF2-40B4-BE49-F238E27FC236}">
                <a16:creationId xmlns:a16="http://schemas.microsoft.com/office/drawing/2014/main" id="{C5224D16-95E3-4E41-98EB-22AA75A344B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404562" y="5141984"/>
            <a:ext cx="52905" cy="51199"/>
          </a:xfrm>
          <a:prstGeom prst="rect">
            <a:avLst/>
          </a:prstGeom>
          <a:ln w="12700">
            <a:miter lim="400000"/>
          </a:ln>
        </p:spPr>
      </p:pic>
      <p:pic>
        <p:nvPicPr>
          <p:cNvPr id="45" name="イメージ" descr="イメージ">
            <a:extLst>
              <a:ext uri="{FF2B5EF4-FFF2-40B4-BE49-F238E27FC236}">
                <a16:creationId xmlns:a16="http://schemas.microsoft.com/office/drawing/2014/main" id="{E2C0DD9F-8A42-FF4E-B49C-6FEE93BAF2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145817" y="5063577"/>
            <a:ext cx="52905" cy="51199"/>
          </a:xfrm>
          <a:prstGeom prst="rect">
            <a:avLst/>
          </a:prstGeom>
          <a:ln w="12700">
            <a:miter lim="400000"/>
          </a:ln>
        </p:spPr>
      </p:pic>
      <p:pic>
        <p:nvPicPr>
          <p:cNvPr id="47" name="イメージ" descr="イメージ">
            <a:extLst>
              <a:ext uri="{FF2B5EF4-FFF2-40B4-BE49-F238E27FC236}">
                <a16:creationId xmlns:a16="http://schemas.microsoft.com/office/drawing/2014/main" id="{09F74279-218E-7B4C-BC2D-D764DF37379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7084307" y="5087777"/>
            <a:ext cx="185434" cy="232788"/>
          </a:xfrm>
          <a:prstGeom prst="rect">
            <a:avLst/>
          </a:prstGeom>
          <a:ln w="12700">
            <a:miter lim="400000"/>
          </a:ln>
        </p:spPr>
      </p:pic>
      <p:sp>
        <p:nvSpPr>
          <p:cNvPr id="48" name="テキスト ボックス 47">
            <a:extLst>
              <a:ext uri="{FF2B5EF4-FFF2-40B4-BE49-F238E27FC236}">
                <a16:creationId xmlns:a16="http://schemas.microsoft.com/office/drawing/2014/main" id="{DE93F203-5221-DB43-9EDF-A5DA69CDFD9D}"/>
              </a:ext>
            </a:extLst>
          </p:cNvPr>
          <p:cNvSpPr txBox="1"/>
          <p:nvPr/>
        </p:nvSpPr>
        <p:spPr>
          <a:xfrm>
            <a:off x="1527566" y="5963509"/>
            <a:ext cx="1303242" cy="564578"/>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none" lIns="35719" tIns="35719" rIns="35719" bIns="35719" numCol="1" spcCol="38100" rtlCol="0" anchor="ctr">
            <a:spAutoFit/>
          </a:bodyPr>
          <a:lstStyle/>
          <a:p>
            <a:pPr algn="ct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ウイルスを</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a:p>
            <a:pPr algn="ct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外に出さない</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p:txBody>
      </p:sp>
      <p:sp>
        <p:nvSpPr>
          <p:cNvPr id="50" name="テキスト ボックス 49">
            <a:extLst>
              <a:ext uri="{FF2B5EF4-FFF2-40B4-BE49-F238E27FC236}">
                <a16:creationId xmlns:a16="http://schemas.microsoft.com/office/drawing/2014/main" id="{13F5E6B2-2BDB-144C-BDB3-58B401B8BCCD}"/>
              </a:ext>
            </a:extLst>
          </p:cNvPr>
          <p:cNvSpPr txBox="1"/>
          <p:nvPr/>
        </p:nvSpPr>
        <p:spPr>
          <a:xfrm>
            <a:off x="4326309" y="5958792"/>
            <a:ext cx="1303243" cy="564578"/>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none" lIns="35719" tIns="35719" rIns="35719" bIns="35719" numCol="1" spcCol="38100" rtlCol="0" anchor="ctr">
            <a:spAutoFit/>
          </a:bodyPr>
          <a:lstStyle/>
          <a:p>
            <a:pPr algn="ct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ウイルスを</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a:p>
            <a:pPr algn="ct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伝播させない</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p:txBody>
      </p:sp>
      <p:sp>
        <p:nvSpPr>
          <p:cNvPr id="51" name="テキスト ボックス 50">
            <a:extLst>
              <a:ext uri="{FF2B5EF4-FFF2-40B4-BE49-F238E27FC236}">
                <a16:creationId xmlns:a16="http://schemas.microsoft.com/office/drawing/2014/main" id="{86F29482-EA16-3A42-B485-B4E909869251}"/>
              </a:ext>
            </a:extLst>
          </p:cNvPr>
          <p:cNvSpPr txBox="1"/>
          <p:nvPr/>
        </p:nvSpPr>
        <p:spPr>
          <a:xfrm>
            <a:off x="6065056" y="5955007"/>
            <a:ext cx="1508426" cy="564578"/>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none" lIns="35719" tIns="35719" rIns="35719" bIns="35719" numCol="1" spcCol="38100" rtlCol="0" anchor="ctr">
            <a:spAutoFit/>
          </a:bodyPr>
          <a:lstStyle/>
          <a:p>
            <a:pPr algn="ct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ウイルスを</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a:p>
            <a:pPr algn="ct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体内に入れない</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p:txBody>
      </p:sp>
      <p:cxnSp>
        <p:nvCxnSpPr>
          <p:cNvPr id="52" name="直線矢印コネクタ 51">
            <a:extLst>
              <a:ext uri="{FF2B5EF4-FFF2-40B4-BE49-F238E27FC236}">
                <a16:creationId xmlns:a16="http://schemas.microsoft.com/office/drawing/2014/main" id="{B718CCAC-DFEF-7A40-B20E-3169C051EA5E}"/>
              </a:ext>
            </a:extLst>
          </p:cNvPr>
          <p:cNvCxnSpPr>
            <a:stCxn id="48" idx="0"/>
          </p:cNvCxnSpPr>
          <p:nvPr/>
        </p:nvCxnSpPr>
        <p:spPr>
          <a:xfrm flipV="1">
            <a:off x="2179188" y="5193183"/>
            <a:ext cx="8483" cy="770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直線矢印コネクタ 54">
            <a:extLst>
              <a:ext uri="{FF2B5EF4-FFF2-40B4-BE49-F238E27FC236}">
                <a16:creationId xmlns:a16="http://schemas.microsoft.com/office/drawing/2014/main" id="{9151A92C-E26E-AD45-88A4-94A6CE51AF91}"/>
              </a:ext>
            </a:extLst>
          </p:cNvPr>
          <p:cNvCxnSpPr/>
          <p:nvPr/>
        </p:nvCxnSpPr>
        <p:spPr>
          <a:xfrm flipV="1">
            <a:off x="4949043" y="5184681"/>
            <a:ext cx="8483" cy="770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直線矢印コネクタ 55">
            <a:extLst>
              <a:ext uri="{FF2B5EF4-FFF2-40B4-BE49-F238E27FC236}">
                <a16:creationId xmlns:a16="http://schemas.microsoft.com/office/drawing/2014/main" id="{D4F06AA8-D5E1-DA45-AA3D-4643731663A2}"/>
              </a:ext>
            </a:extLst>
          </p:cNvPr>
          <p:cNvCxnSpPr/>
          <p:nvPr/>
        </p:nvCxnSpPr>
        <p:spPr>
          <a:xfrm flipV="1">
            <a:off x="6803223" y="5193182"/>
            <a:ext cx="8483" cy="770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FCC9D855-CA0C-A843-8AC4-4837A1ECE844}"/>
              </a:ext>
            </a:extLst>
          </p:cNvPr>
          <p:cNvSpPr txBox="1"/>
          <p:nvPr/>
        </p:nvSpPr>
        <p:spPr>
          <a:xfrm>
            <a:off x="6087332" y="2502301"/>
            <a:ext cx="2688236" cy="8723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51" fontAlgn="auto" hangingPunct="0">
              <a:spcBef>
                <a:spcPts val="0"/>
              </a:spcBef>
              <a:spcAft>
                <a:spcPts val="0"/>
              </a:spcAft>
              <a:defRPr/>
            </a:pPr>
            <a:r>
              <a:rPr kumimoji="0" lang="ja-JP" altLang="en-US" sz="1600" b="1" kern="0">
                <a:solidFill>
                  <a:srgbClr val="D8D5CE">
                    <a:lumMod val="10000"/>
                  </a:srgbClr>
                </a:solidFill>
                <a:latin typeface="Meiryo" panose="020B0604030504040204" pitchFamily="34" charset="-128"/>
                <a:ea typeface="Meiryo" panose="020B0604030504040204" pitchFamily="34" charset="-128"/>
                <a:cs typeface="Hoefler Text"/>
                <a:sym typeface="Hoefler Text"/>
              </a:rPr>
              <a:t>マイクロ飛沫</a:t>
            </a:r>
            <a:endParaRPr kumimoji="0" lang="en-US" altLang="ja-JP" sz="1600" b="1" kern="0" dirty="0">
              <a:solidFill>
                <a:srgbClr val="D8D5CE">
                  <a:lumMod val="10000"/>
                </a:srgbClr>
              </a:solidFill>
              <a:latin typeface="Meiryo" panose="020B0604030504040204" pitchFamily="34" charset="-128"/>
              <a:ea typeface="Meiryo" panose="020B0604030504040204" pitchFamily="34" charset="-128"/>
              <a:cs typeface="Hoefler Text"/>
              <a:sym typeface="Hoefler Text"/>
            </a:endParaRPr>
          </a:p>
          <a:p>
            <a:pPr defTabSz="410751" fontAlgn="auto" hangingPunct="0">
              <a:spcBef>
                <a:spcPts val="0"/>
              </a:spcBef>
              <a:spcAft>
                <a:spcPts val="0"/>
              </a:spcAft>
              <a:defRPr/>
            </a:pPr>
            <a:r>
              <a:rPr kumimoji="0" lang="ja-JP" altLang="en-US" sz="1200" kern="0">
                <a:solidFill>
                  <a:srgbClr val="D8D5CE">
                    <a:lumMod val="10000"/>
                  </a:srgbClr>
                </a:solidFill>
                <a:latin typeface="Meiryo" panose="020B0604030504040204" pitchFamily="34" charset="-128"/>
                <a:ea typeface="Meiryo" panose="020B0604030504040204" pitchFamily="34" charset="-128"/>
                <a:sym typeface="Hoefler Text"/>
              </a:rPr>
              <a:t>＝換気の悪い空間では、細かな粒子が</a:t>
            </a:r>
            <a:br>
              <a:rPr kumimoji="0" lang="en-US" altLang="ja-JP" sz="1200" kern="0" dirty="0">
                <a:solidFill>
                  <a:srgbClr val="D8D5CE">
                    <a:lumMod val="10000"/>
                  </a:srgbClr>
                </a:solidFill>
                <a:latin typeface="Meiryo" panose="020B0604030504040204" pitchFamily="34" charset="-128"/>
                <a:ea typeface="Meiryo" panose="020B0604030504040204" pitchFamily="34" charset="-128"/>
                <a:sym typeface="Hoefler Text"/>
              </a:rPr>
            </a:br>
            <a:r>
              <a:rPr kumimoji="0" lang="ja-JP" altLang="en-US" sz="1200" kern="0">
                <a:solidFill>
                  <a:srgbClr val="D8D5CE">
                    <a:lumMod val="10000"/>
                  </a:srgbClr>
                </a:solidFill>
                <a:latin typeface="Meiryo" panose="020B0604030504040204" pitchFamily="34" charset="-128"/>
                <a:ea typeface="Meiryo" panose="020B0604030504040204" pitchFamily="34" charset="-128"/>
                <a:sym typeface="Hoefler Text"/>
              </a:rPr>
              <a:t>　しばらくの間空気中を漂い、少し</a:t>
            </a:r>
            <a:endParaRPr kumimoji="0" lang="en-US" altLang="ja-JP" sz="1200" kern="0" dirty="0">
              <a:solidFill>
                <a:srgbClr val="D8D5CE">
                  <a:lumMod val="10000"/>
                </a:srgbClr>
              </a:solidFill>
              <a:latin typeface="Meiryo" panose="020B0604030504040204" pitchFamily="34" charset="-128"/>
              <a:ea typeface="Meiryo" panose="020B0604030504040204" pitchFamily="34" charset="-128"/>
              <a:sym typeface="Hoefler Text"/>
            </a:endParaRPr>
          </a:p>
          <a:p>
            <a:pPr defTabSz="410751" fontAlgn="auto" hangingPunct="0">
              <a:spcBef>
                <a:spcPts val="0"/>
              </a:spcBef>
              <a:spcAft>
                <a:spcPts val="0"/>
              </a:spcAft>
              <a:defRPr/>
            </a:pPr>
            <a:r>
              <a:rPr kumimoji="0" lang="ja-JP" altLang="en-US" sz="1200" kern="0">
                <a:solidFill>
                  <a:srgbClr val="D8D5CE">
                    <a:lumMod val="10000"/>
                  </a:srgbClr>
                </a:solidFill>
                <a:latin typeface="Meiryo" panose="020B0604030504040204" pitchFamily="34" charset="-128"/>
                <a:ea typeface="Meiryo" panose="020B0604030504040204" pitchFamily="34" charset="-128"/>
                <a:sym typeface="Hoefler Text"/>
              </a:rPr>
              <a:t>　離れた場所に広がる可能性も</a:t>
            </a:r>
            <a:endParaRPr kumimoji="0" lang="en-US" altLang="ja-JP" sz="1200" kern="0" dirty="0">
              <a:solidFill>
                <a:srgbClr val="D8D5CE">
                  <a:lumMod val="10000"/>
                </a:srgbClr>
              </a:solidFill>
              <a:latin typeface="Meiryo" panose="020B0604030504040204" pitchFamily="34" charset="-128"/>
              <a:ea typeface="Meiryo" panose="020B0604030504040204" pitchFamily="34" charset="-128"/>
              <a:sym typeface="Hoefler Text"/>
            </a:endParaRPr>
          </a:p>
        </p:txBody>
      </p:sp>
      <p:pic>
        <p:nvPicPr>
          <p:cNvPr id="58" name="イメージ" descr="イメージ">
            <a:extLst>
              <a:ext uri="{FF2B5EF4-FFF2-40B4-BE49-F238E27FC236}">
                <a16:creationId xmlns:a16="http://schemas.microsoft.com/office/drawing/2014/main" id="{864D454E-72CD-3644-A2B4-568F127161D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5799684" y="2285431"/>
            <a:ext cx="185434" cy="232788"/>
          </a:xfrm>
          <a:prstGeom prst="rect">
            <a:avLst/>
          </a:prstGeom>
          <a:ln w="12700">
            <a:miter lim="400000"/>
          </a:ln>
        </p:spPr>
      </p:pic>
      <p:pic>
        <p:nvPicPr>
          <p:cNvPr id="59" name="イメージ" descr="イメージ">
            <a:extLst>
              <a:ext uri="{FF2B5EF4-FFF2-40B4-BE49-F238E27FC236}">
                <a16:creationId xmlns:a16="http://schemas.microsoft.com/office/drawing/2014/main" id="{A83A088F-FD2B-8C44-A54F-C383056C8A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3732759" y="2609281"/>
            <a:ext cx="185434" cy="232788"/>
          </a:xfrm>
          <a:prstGeom prst="rect">
            <a:avLst/>
          </a:prstGeom>
          <a:ln w="12700">
            <a:miter lim="400000"/>
          </a:ln>
        </p:spPr>
      </p:pic>
      <p:pic>
        <p:nvPicPr>
          <p:cNvPr id="60" name="イメージ" descr="イメージ">
            <a:extLst>
              <a:ext uri="{FF2B5EF4-FFF2-40B4-BE49-F238E27FC236}">
                <a16:creationId xmlns:a16="http://schemas.microsoft.com/office/drawing/2014/main" id="{AA2EED5C-6791-704F-B0DA-D0365658EE0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8599"/>
          <a:stretch/>
        </p:blipFill>
        <p:spPr>
          <a:xfrm>
            <a:off x="3599409" y="2371156"/>
            <a:ext cx="185434" cy="232788"/>
          </a:xfrm>
          <a:prstGeom prst="rect">
            <a:avLst/>
          </a:prstGeom>
          <a:ln w="12700">
            <a:miter lim="400000"/>
          </a:ln>
        </p:spPr>
      </p:pic>
    </p:spTree>
    <p:extLst>
      <p:ext uri="{BB962C8B-B14F-4D97-AF65-F5344CB8AC3E}">
        <p14:creationId xmlns:p14="http://schemas.microsoft.com/office/powerpoint/2010/main" val="9875204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linds(horizontal)">
                                      <p:cBhvr>
                                        <p:cTn id="16" dur="500"/>
                                        <p:tgtEl>
                                          <p:spTgt spid="40"/>
                                        </p:tgtEl>
                                      </p:cBhvr>
                                    </p:animEffect>
                                  </p:childTnLst>
                                </p:cTn>
                              </p:par>
                              <p:par>
                                <p:cTn id="17" presetID="3"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par>
                                <p:cTn id="20" presetID="3" presetClass="entr" presetSubtype="1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par>
                                <p:cTn id="23" presetID="3" presetClass="entr" presetSubtype="1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linds(horizontal)">
                                      <p:cBhvr>
                                        <p:cTn id="25" dur="500"/>
                                        <p:tgtEl>
                                          <p:spTgt spid="4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linds(horizontal)">
                                      <p:cBhvr>
                                        <p:cTn id="28" dur="500"/>
                                        <p:tgtEl>
                                          <p:spTgt spid="4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75580" y="84540"/>
            <a:ext cx="4986338" cy="325438"/>
          </a:xfrm>
        </p:spPr>
        <p:txBody>
          <a:bodyPr>
            <a:normAutofit fontScale="62500" lnSpcReduction="20000"/>
          </a:bodyPr>
          <a:lstStyle/>
          <a:p>
            <a:r>
              <a:rPr lang="ja-JP" altLang="ja-JP" b="1" dirty="0"/>
              <a:t>新型コロナウイルス感染症の感染性について</a:t>
            </a:r>
            <a:endParaRPr kumimoji="1" lang="ja-JP" altLang="en-US" dirty="0"/>
          </a:p>
        </p:txBody>
      </p:sp>
      <p:pic>
        <p:nvPicPr>
          <p:cNvPr id="4" name="図 3"/>
          <p:cNvPicPr>
            <a:picLocks noChangeAspect="1"/>
          </p:cNvPicPr>
          <p:nvPr/>
        </p:nvPicPr>
        <p:blipFill>
          <a:blip r:embed="rId2"/>
          <a:stretch>
            <a:fillRect/>
          </a:stretch>
        </p:blipFill>
        <p:spPr>
          <a:xfrm>
            <a:off x="5745088" y="188640"/>
            <a:ext cx="4160912" cy="4489798"/>
          </a:xfrm>
          <a:prstGeom prst="rect">
            <a:avLst/>
          </a:prstGeom>
        </p:spPr>
      </p:pic>
      <p:pic>
        <p:nvPicPr>
          <p:cNvPr id="5" name="図 4"/>
          <p:cNvPicPr>
            <a:picLocks noChangeAspect="1"/>
          </p:cNvPicPr>
          <p:nvPr/>
        </p:nvPicPr>
        <p:blipFill>
          <a:blip r:embed="rId3"/>
          <a:stretch>
            <a:fillRect/>
          </a:stretch>
        </p:blipFill>
        <p:spPr>
          <a:xfrm>
            <a:off x="87124" y="532090"/>
            <a:ext cx="5876323" cy="3715910"/>
          </a:xfrm>
          <a:prstGeom prst="rect">
            <a:avLst/>
          </a:prstGeom>
        </p:spPr>
      </p:pic>
      <p:sp>
        <p:nvSpPr>
          <p:cNvPr id="8" name="角丸四角形 7"/>
          <p:cNvSpPr/>
          <p:nvPr/>
        </p:nvSpPr>
        <p:spPr>
          <a:xfrm>
            <a:off x="596446" y="4509120"/>
            <a:ext cx="4478722" cy="21696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fontAlgn="auto">
              <a:spcBef>
                <a:spcPts val="0"/>
              </a:spcBef>
              <a:spcAft>
                <a:spcPts val="0"/>
              </a:spcAft>
            </a:pPr>
            <a:r>
              <a:rPr lang="ja-JP" altLang="ja-JP" sz="1463" dirty="0">
                <a:solidFill>
                  <a:prstClr val="black"/>
                </a:solidFill>
              </a:rPr>
              <a:t>→インフルエンザ等の既存感染症と違い、</a:t>
            </a:r>
            <a:endParaRPr lang="en-US" altLang="ja-JP" sz="1463" dirty="0">
              <a:solidFill>
                <a:prstClr val="black"/>
              </a:solidFill>
            </a:endParaRPr>
          </a:p>
          <a:p>
            <a:pPr fontAlgn="auto">
              <a:spcBef>
                <a:spcPts val="0"/>
              </a:spcBef>
              <a:spcAft>
                <a:spcPts val="0"/>
              </a:spcAft>
            </a:pPr>
            <a:r>
              <a:rPr lang="ja-JP" altLang="ja-JP" sz="1463" b="1" u="sng" dirty="0">
                <a:solidFill>
                  <a:prstClr val="black"/>
                </a:solidFill>
              </a:rPr>
              <a:t>発症前の感染者から、感染させる傾向が強い</a:t>
            </a:r>
            <a:r>
              <a:rPr lang="ja-JP" altLang="ja-JP" sz="1463" dirty="0">
                <a:solidFill>
                  <a:prstClr val="black"/>
                </a:solidFill>
              </a:rPr>
              <a:t>ことが分かってきた。</a:t>
            </a:r>
          </a:p>
          <a:p>
            <a:pPr fontAlgn="auto">
              <a:spcBef>
                <a:spcPts val="0"/>
              </a:spcBef>
              <a:spcAft>
                <a:spcPts val="0"/>
              </a:spcAft>
            </a:pPr>
            <a:r>
              <a:rPr lang="en-US" altLang="ja-JP" sz="1463" dirty="0">
                <a:solidFill>
                  <a:prstClr val="black"/>
                </a:solidFill>
              </a:rPr>
              <a:t> </a:t>
            </a:r>
            <a:endParaRPr lang="ja-JP" altLang="ja-JP" sz="1463" dirty="0">
              <a:solidFill>
                <a:prstClr val="black"/>
              </a:solidFill>
            </a:endParaRPr>
          </a:p>
          <a:p>
            <a:pPr fontAlgn="auto">
              <a:spcBef>
                <a:spcPts val="0"/>
              </a:spcBef>
              <a:spcAft>
                <a:spcPts val="0"/>
              </a:spcAft>
            </a:pPr>
            <a:r>
              <a:rPr lang="ja-JP" altLang="ja-JP" sz="1463" dirty="0">
                <a:solidFill>
                  <a:prstClr val="black"/>
                </a:solidFill>
              </a:rPr>
              <a:t>→エアロゾルで感染する可能性が強い</a:t>
            </a:r>
            <a:endParaRPr lang="en-US" altLang="ja-JP" sz="1463" dirty="0">
              <a:solidFill>
                <a:prstClr val="black"/>
              </a:solidFill>
            </a:endParaRPr>
          </a:p>
          <a:p>
            <a:pPr fontAlgn="auto">
              <a:spcBef>
                <a:spcPts val="0"/>
              </a:spcBef>
              <a:spcAft>
                <a:spcPts val="0"/>
              </a:spcAft>
            </a:pPr>
            <a:r>
              <a:rPr lang="ja-JP" altLang="ja-JP" sz="1463" dirty="0">
                <a:solidFill>
                  <a:prstClr val="black"/>
                </a:solidFill>
              </a:rPr>
              <a:t>⇒</a:t>
            </a:r>
            <a:r>
              <a:rPr lang="ja-JP" altLang="ja-JP" sz="1463" u="sng" dirty="0">
                <a:solidFill>
                  <a:prstClr val="black"/>
                </a:solidFill>
              </a:rPr>
              <a:t>マスクが非常に有効</a:t>
            </a:r>
          </a:p>
          <a:p>
            <a:pPr fontAlgn="auto">
              <a:spcBef>
                <a:spcPts val="0"/>
              </a:spcBef>
              <a:spcAft>
                <a:spcPts val="0"/>
              </a:spcAft>
            </a:pPr>
            <a:r>
              <a:rPr lang="ja-JP" altLang="ja-JP" sz="1463" dirty="0">
                <a:solidFill>
                  <a:prstClr val="black"/>
                </a:solidFill>
              </a:rPr>
              <a:t>⇒</a:t>
            </a:r>
            <a:r>
              <a:rPr lang="ja-JP" altLang="ja-JP" sz="1463" b="1" u="wavy" dirty="0">
                <a:solidFill>
                  <a:prstClr val="black"/>
                </a:solidFill>
              </a:rPr>
              <a:t>症状がなくてもマスクの着用を推奨</a:t>
            </a:r>
            <a:endParaRPr lang="en-US" altLang="ja-JP" sz="1463" b="1" u="wavy" dirty="0">
              <a:solidFill>
                <a:prstClr val="black"/>
              </a:solidFill>
            </a:endParaRPr>
          </a:p>
          <a:p>
            <a:pPr fontAlgn="auto">
              <a:spcBef>
                <a:spcPts val="0"/>
              </a:spcBef>
              <a:spcAft>
                <a:spcPts val="0"/>
              </a:spcAft>
            </a:pPr>
            <a:r>
              <a:rPr lang="ja-JP" altLang="ja-JP" sz="1463" dirty="0">
                <a:solidFill>
                  <a:prstClr val="black"/>
                </a:solidFill>
              </a:rPr>
              <a:t>（新しい生活様式）</a:t>
            </a:r>
          </a:p>
        </p:txBody>
      </p:sp>
      <p:sp>
        <p:nvSpPr>
          <p:cNvPr id="7" name="角丸四角形 6"/>
          <p:cNvSpPr/>
          <p:nvPr/>
        </p:nvSpPr>
        <p:spPr>
          <a:xfrm>
            <a:off x="704528" y="4192582"/>
            <a:ext cx="1193593" cy="2923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fontAlgn="auto">
              <a:spcBef>
                <a:spcPts val="0"/>
              </a:spcBef>
              <a:spcAft>
                <a:spcPts val="0"/>
              </a:spcAft>
            </a:pPr>
            <a:r>
              <a:rPr lang="ja-JP" altLang="en-US" sz="1463" b="1" dirty="0">
                <a:solidFill>
                  <a:prstClr val="black"/>
                </a:solidFill>
              </a:rPr>
              <a:t>ポイント</a:t>
            </a:r>
          </a:p>
        </p:txBody>
      </p:sp>
    </p:spTree>
    <p:extLst>
      <p:ext uri="{BB962C8B-B14F-4D97-AF65-F5344CB8AC3E}">
        <p14:creationId xmlns:p14="http://schemas.microsoft.com/office/powerpoint/2010/main" val="96809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8464" y="-31"/>
            <a:ext cx="9594760" cy="6858000"/>
          </a:xfrm>
          <a:prstGeom prst="rect">
            <a:avLst/>
          </a:prstGeom>
        </p:spPr>
      </p:pic>
    </p:spTree>
    <p:extLst>
      <p:ext uri="{BB962C8B-B14F-4D97-AF65-F5344CB8AC3E}">
        <p14:creationId xmlns:p14="http://schemas.microsoft.com/office/powerpoint/2010/main" val="2532881981"/>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2"/>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2"/>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1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ne2">
  <a:themeElements>
    <a:clrScheme name="lin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ユーザー定義 1">
      <a:majorFont>
        <a:latin typeface="HGS創英角ﾎﾟｯﾌﾟ体"/>
        <a:ea typeface="HGP創英角ﾎﾟｯﾌﾟ体"/>
        <a:cs typeface=""/>
      </a:majorFont>
      <a:minorFont>
        <a:latin typeface="HGP創英角ﾎﾟｯﾌﾟ体"/>
        <a:ea typeface="HGP創英角ﾎﾟｯﾌﾟ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lin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n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n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n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n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n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n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n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n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n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n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n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2"/>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2"/>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53E2F9836C36242877C7F2BF0A6BA2B" ma:contentTypeVersion="0" ma:contentTypeDescription="新しいドキュメントを作成します。" ma:contentTypeScope="" ma:versionID="f9f080eff8bada516aabab98564f8196">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226A6-9A9A-4002-9B44-E8AA961CAC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1785A1F-469F-46C0-897D-A205022D5438}">
  <ds:schemaRefs>
    <ds:schemaRef ds:uri="http://schemas.microsoft.com/sharepoint/v3/contenttype/forms"/>
  </ds:schemaRefs>
</ds:datastoreItem>
</file>

<file path=customXml/itemProps3.xml><?xml version="1.0" encoding="utf-8"?>
<ds:datastoreItem xmlns:ds="http://schemas.openxmlformats.org/officeDocument/2006/customXml" ds:itemID="{4D8AFACE-8203-4D93-9898-0B4C0C5768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16384</TotalTime>
  <Words>2398</Words>
  <Application>Microsoft Office PowerPoint</Application>
  <PresentationFormat>A4 210 x 297 mm</PresentationFormat>
  <Paragraphs>221</Paragraphs>
  <Slides>21</Slides>
  <Notes>7</Notes>
  <HiddenSlides>0</HiddenSlides>
  <MMClips>0</MMClips>
  <ScaleCrop>false</ScaleCrop>
  <HeadingPairs>
    <vt:vector size="6" baseType="variant">
      <vt:variant>
        <vt:lpstr>使用されているフォント</vt:lpstr>
      </vt:variant>
      <vt:variant>
        <vt:i4>31</vt:i4>
      </vt:variant>
      <vt:variant>
        <vt:lpstr>テーマ</vt:lpstr>
      </vt:variant>
      <vt:variant>
        <vt:i4>11</vt:i4>
      </vt:variant>
      <vt:variant>
        <vt:lpstr>スライド タイトル</vt:lpstr>
      </vt:variant>
      <vt:variant>
        <vt:i4>21</vt:i4>
      </vt:variant>
    </vt:vector>
  </HeadingPairs>
  <TitlesOfParts>
    <vt:vector size="63" baseType="lpstr">
      <vt:lpstr>Academy Engraved LET Plain:1.0</vt:lpstr>
      <vt:lpstr>Baskerville</vt:lpstr>
      <vt:lpstr>Baskerville SemiBold</vt:lpstr>
      <vt:lpstr>Bodoni SvtyTwo OS ITC TT-BookIt</vt:lpstr>
      <vt:lpstr>Bodoni SvtyTwo SC ITC TT-Book</vt:lpstr>
      <vt:lpstr>Futura</vt:lpstr>
      <vt:lpstr>Futura Bold</vt:lpstr>
      <vt:lpstr>Futura Condensed</vt:lpstr>
      <vt:lpstr>HGP教科書体</vt:lpstr>
      <vt:lpstr>HGP創英角ｺﾞｼｯｸUB</vt:lpstr>
      <vt:lpstr>HG丸ｺﾞｼｯｸM-PRO</vt:lpstr>
      <vt:lpstr>HG創英角ｺﾞｼｯｸUB</vt:lpstr>
      <vt:lpstr>Hoefler Text</vt:lpstr>
      <vt:lpstr>ＭＳ Ｐゴシック</vt:lpstr>
      <vt:lpstr>ＭＳ Ｐ明朝</vt:lpstr>
      <vt:lpstr>ＭＳ ゴシック</vt:lpstr>
      <vt:lpstr>ＭＳ 明朝</vt:lpstr>
      <vt:lpstr>Optima</vt:lpstr>
      <vt:lpstr>Palatino</vt:lpstr>
      <vt:lpstr>Savoye LET Plain:1.0</vt:lpstr>
      <vt:lpstr>ヒラギノ角ゴ ProN W3</vt:lpstr>
      <vt:lpstr>メイリオ</vt:lpstr>
      <vt:lpstr>メイリオ</vt:lpstr>
      <vt:lpstr>Arial</vt:lpstr>
      <vt:lpstr>Bookman Old Style</vt:lpstr>
      <vt:lpstr>Calibri</vt:lpstr>
      <vt:lpstr>Calibri Light</vt:lpstr>
      <vt:lpstr>Franklin Gothic Book</vt:lpstr>
      <vt:lpstr>Franklin Gothic Medium</vt:lpstr>
      <vt:lpstr>Times New Roman</vt:lpstr>
      <vt:lpstr>Wingdings</vt:lpstr>
      <vt:lpstr>テーマ1</vt:lpstr>
      <vt:lpstr>1_テーマ1</vt:lpstr>
      <vt:lpstr>3_Clouds</vt:lpstr>
      <vt:lpstr>line2</vt:lpstr>
      <vt:lpstr>6_テーマ1</vt:lpstr>
      <vt:lpstr>9_Office テーマ</vt:lpstr>
      <vt:lpstr>3_Office テーマ</vt:lpstr>
      <vt:lpstr>1_Office テーマ</vt:lpstr>
      <vt:lpstr>4_Office テーマ</vt:lpstr>
      <vt:lpstr>Typeset</vt:lpstr>
      <vt:lpstr>10_Office テーマ</vt:lpstr>
      <vt:lpstr>八尾市保健所管内のCOVID19の 発生状況とその対応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八尾市でのCOVID19の発生状況のまとめ </vt:lpstr>
      <vt:lpstr>八尾市でのCOVID19の発生状況から見えるもの</vt:lpstr>
      <vt:lpstr>今後COVID19とインフルエンザとの重なりに備えるには</vt:lpstr>
      <vt:lpstr>PowerPoint プレゼンテーション</vt:lpstr>
      <vt:lpstr> 参照をお勧めするサイト </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「地域の公衆衛生の専門拠点 としての保健所のあり方」  2002.3.25</dc:title>
  <dc:creator>WatanabeM</dc:creator>
  <cp:lastModifiedBy>大山　翔平</cp:lastModifiedBy>
  <cp:revision>775</cp:revision>
  <cp:lastPrinted>2020-12-09T11:18:05Z</cp:lastPrinted>
  <dcterms:created xsi:type="dcterms:W3CDTF">2002-03-22T00:49:45Z</dcterms:created>
  <dcterms:modified xsi:type="dcterms:W3CDTF">2021-01-14T23:29:17Z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0x010100953E2F9836C36242877C7F2BF0A6BA2B</vt:lpwstr>
  </property>
</Properties>
</file>