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7775575" cy="109077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堂薗　綾" initials="堂薗　綾" lastIdx="2" clrIdx="0">
    <p:extLst>
      <p:ext uri="{19B8F6BF-5375-455C-9EA6-DF929625EA0E}">
        <p15:presenceInfo xmlns:p15="http://schemas.microsoft.com/office/powerpoint/2012/main" userId="S-1-5-21-2874325-1211347080-838408637-69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1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5575" cy="10907713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7200" y="-26932"/>
            <a:ext cx="7444394" cy="1026133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8825" y="7069815"/>
            <a:ext cx="7197930" cy="2729013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435" y="1"/>
            <a:ext cx="4941568" cy="511532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45212" y="338815"/>
            <a:ext cx="7211399" cy="9139079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383860" y="1062998"/>
            <a:ext cx="6406111" cy="4400189"/>
          </a:xfrm>
        </p:spPr>
        <p:txBody>
          <a:bodyPr anchor="b">
            <a:normAutofit/>
          </a:bodyPr>
          <a:lstStyle>
            <a:lvl1pPr algn="r">
              <a:defRPr sz="612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471485" y="5482216"/>
            <a:ext cx="6387859" cy="875310"/>
          </a:xfrm>
        </p:spPr>
        <p:txBody>
          <a:bodyPr anchor="t">
            <a:noAutofit/>
          </a:bodyPr>
          <a:lstStyle>
            <a:lvl1pPr marL="0" indent="0" algn="r">
              <a:buNone/>
              <a:defRPr sz="2041">
                <a:solidFill>
                  <a:schemeClr val="bg1">
                    <a:lumMod val="50000"/>
                  </a:schemeClr>
                </a:solidFill>
              </a:defRPr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119984" y="7498046"/>
            <a:ext cx="3918179" cy="1498826"/>
          </a:xfrm>
        </p:spPr>
        <p:txBody>
          <a:bodyPr/>
          <a:lstStyle>
            <a:lvl1pPr algn="ctr">
              <a:defRPr sz="357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D19CE75-C73F-4FE3-B78A-33401D6C1CC1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0318" y="7880394"/>
            <a:ext cx="2540046" cy="1460662"/>
          </a:xfrm>
        </p:spPr>
        <p:txBody>
          <a:bodyPr vert="horz" lIns="91440" tIns="45720" rIns="91440" bIns="45720" rtlCol="0" anchor="ctr"/>
          <a:lstStyle>
            <a:lvl1pPr algn="r">
              <a:defRPr lang="en-US" sz="3571" dirty="0"/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6293860" y="6075663"/>
            <a:ext cx="578568" cy="792821"/>
          </a:xfrm>
        </p:spPr>
        <p:txBody>
          <a:bodyPr/>
          <a:lstStyle>
            <a:lvl1pPr>
              <a:defRPr sz="204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2DDC64F-053A-4108-B102-E386111EE94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2654742" y="8043497"/>
            <a:ext cx="438257" cy="81972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03021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77" y="6531161"/>
            <a:ext cx="6629333" cy="936565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77" y="1090772"/>
            <a:ext cx="6627934" cy="508152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7363" y="7480043"/>
            <a:ext cx="6629346" cy="1085478"/>
          </a:xfrm>
        </p:spPr>
        <p:txBody>
          <a:bodyPr anchor="t"/>
          <a:lstStyle>
            <a:lvl1pPr marL="0" indent="0" algn="l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CE75-C73F-4FE3-B78A-33401D6C1CC1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C64F-053A-4108-B102-E386111EE9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4060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77" y="1090774"/>
            <a:ext cx="6630733" cy="5081523"/>
          </a:xfrm>
        </p:spPr>
        <p:txBody>
          <a:bodyPr anchor="ctr">
            <a:normAutofit/>
          </a:bodyPr>
          <a:lstStyle>
            <a:lvl1pPr algn="ctr">
              <a:defRPr sz="408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7364" y="6531161"/>
            <a:ext cx="6629347" cy="20256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31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CE75-C73F-4FE3-B78A-33401D6C1CC1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C64F-053A-4108-B102-E386111EE9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215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397" y="1090771"/>
            <a:ext cx="6074681" cy="4639045"/>
          </a:xfrm>
        </p:spPr>
        <p:txBody>
          <a:bodyPr anchor="ctr">
            <a:normAutofit/>
          </a:bodyPr>
          <a:lstStyle>
            <a:lvl1pPr algn="ctr">
              <a:defRPr sz="408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8698" y="5741789"/>
            <a:ext cx="5528079" cy="600844"/>
          </a:xfrm>
        </p:spPr>
        <p:txBody>
          <a:bodyPr anchor="t">
            <a:normAutofit/>
          </a:bodyPr>
          <a:lstStyle>
            <a:lvl1pPr marL="0" indent="0" algn="r">
              <a:buNone/>
              <a:defRPr sz="119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7377" y="6531162"/>
            <a:ext cx="6630720" cy="20171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31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CE75-C73F-4FE3-B78A-33401D6C1CC1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C64F-053A-4108-B102-E386111EE94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43778" y="1412134"/>
            <a:ext cx="388779" cy="930092"/>
          </a:xfrm>
          <a:prstGeom prst="rect">
            <a:avLst/>
          </a:prstGeom>
        </p:spPr>
        <p:txBody>
          <a:bodyPr vert="horz" lIns="77756" tIns="38878" rIns="77756" bIns="3887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802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15317" y="4622787"/>
            <a:ext cx="388779" cy="930092"/>
          </a:xfrm>
          <a:prstGeom prst="rect">
            <a:avLst/>
          </a:prstGeom>
        </p:spPr>
        <p:txBody>
          <a:bodyPr vert="horz" lIns="77756" tIns="38878" rIns="77756" bIns="3887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802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115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77" y="2741808"/>
            <a:ext cx="6629332" cy="3995097"/>
          </a:xfrm>
        </p:spPr>
        <p:txBody>
          <a:bodyPr anchor="b">
            <a:normAutofit/>
          </a:bodyPr>
          <a:lstStyle>
            <a:lvl1pPr algn="l">
              <a:defRPr sz="408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7377" y="6755637"/>
            <a:ext cx="6629332" cy="1814205"/>
          </a:xfrm>
        </p:spPr>
        <p:txBody>
          <a:bodyPr anchor="t">
            <a:normAutofit/>
          </a:bodyPr>
          <a:lstStyle>
            <a:lvl1pPr marL="0" indent="0" algn="l">
              <a:buNone/>
              <a:defRPr sz="1531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CE75-C73F-4FE3-B78A-33401D6C1CC1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C64F-053A-4108-B102-E386111EE9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535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7377" y="1090774"/>
            <a:ext cx="6629332" cy="1832211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37378" y="3281849"/>
            <a:ext cx="2111069" cy="916550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041" b="0">
                <a:solidFill>
                  <a:schemeClr val="accent1"/>
                </a:solidFill>
              </a:defRPr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437378" y="4198400"/>
            <a:ext cx="2111069" cy="4349929"/>
          </a:xfrm>
        </p:spPr>
        <p:txBody>
          <a:bodyPr anchor="t">
            <a:normAutofit/>
          </a:bodyPr>
          <a:lstStyle>
            <a:lvl1pPr marL="0" indent="0" algn="ctr">
              <a:buNone/>
              <a:defRPr sz="1190"/>
            </a:lvl1pPr>
            <a:lvl2pPr marL="388757" indent="0">
              <a:buNone/>
              <a:defRPr sz="1020"/>
            </a:lvl2pPr>
            <a:lvl3pPr marL="777514" indent="0">
              <a:buNone/>
              <a:defRPr sz="850"/>
            </a:lvl3pPr>
            <a:lvl4pPr marL="1166271" indent="0">
              <a:buNone/>
              <a:defRPr sz="765"/>
            </a:lvl4pPr>
            <a:lvl5pPr marL="1555029" indent="0">
              <a:buNone/>
              <a:defRPr sz="765"/>
            </a:lvl5pPr>
            <a:lvl6pPr marL="1943786" indent="0">
              <a:buNone/>
              <a:defRPr sz="765"/>
            </a:lvl6pPr>
            <a:lvl7pPr marL="2332543" indent="0">
              <a:buNone/>
              <a:defRPr sz="765"/>
            </a:lvl7pPr>
            <a:lvl8pPr marL="2721300" indent="0">
              <a:buNone/>
              <a:defRPr sz="765"/>
            </a:lvl8pPr>
            <a:lvl9pPr marL="3110057" indent="0">
              <a:buNone/>
              <a:defRPr sz="76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00675" y="3281849"/>
            <a:ext cx="2111069" cy="916550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041" b="0">
                <a:solidFill>
                  <a:schemeClr val="accent1"/>
                </a:solidFill>
              </a:defRPr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700674" y="4198400"/>
            <a:ext cx="2111069" cy="4349929"/>
          </a:xfrm>
        </p:spPr>
        <p:txBody>
          <a:bodyPr anchor="t">
            <a:normAutofit/>
          </a:bodyPr>
          <a:lstStyle>
            <a:lvl1pPr marL="0" indent="0" algn="ctr">
              <a:buNone/>
              <a:defRPr sz="1190"/>
            </a:lvl1pPr>
            <a:lvl2pPr marL="388757" indent="0">
              <a:buNone/>
              <a:defRPr sz="1020"/>
            </a:lvl2pPr>
            <a:lvl3pPr marL="777514" indent="0">
              <a:buNone/>
              <a:defRPr sz="850"/>
            </a:lvl3pPr>
            <a:lvl4pPr marL="1166271" indent="0">
              <a:buNone/>
              <a:defRPr sz="765"/>
            </a:lvl4pPr>
            <a:lvl5pPr marL="1555029" indent="0">
              <a:buNone/>
              <a:defRPr sz="765"/>
            </a:lvl5pPr>
            <a:lvl6pPr marL="1943786" indent="0">
              <a:buNone/>
              <a:defRPr sz="765"/>
            </a:lvl6pPr>
            <a:lvl7pPr marL="2332543" indent="0">
              <a:buNone/>
              <a:defRPr sz="765"/>
            </a:lvl7pPr>
            <a:lvl8pPr marL="2721300" indent="0">
              <a:buNone/>
              <a:defRPr sz="765"/>
            </a:lvl8pPr>
            <a:lvl9pPr marL="3110057" indent="0">
              <a:buNone/>
              <a:defRPr sz="76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955641" y="3281849"/>
            <a:ext cx="2111069" cy="916550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041" b="0">
                <a:solidFill>
                  <a:schemeClr val="accent1"/>
                </a:solidFill>
              </a:defRPr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4955641" y="4198400"/>
            <a:ext cx="2111069" cy="4349929"/>
          </a:xfrm>
        </p:spPr>
        <p:txBody>
          <a:bodyPr anchor="t">
            <a:normAutofit/>
          </a:bodyPr>
          <a:lstStyle>
            <a:lvl1pPr marL="0" indent="0" algn="ctr">
              <a:buNone/>
              <a:defRPr sz="1190"/>
            </a:lvl1pPr>
            <a:lvl2pPr marL="388757" indent="0">
              <a:buNone/>
              <a:defRPr sz="1020"/>
            </a:lvl2pPr>
            <a:lvl3pPr marL="777514" indent="0">
              <a:buNone/>
              <a:defRPr sz="850"/>
            </a:lvl3pPr>
            <a:lvl4pPr marL="1166271" indent="0">
              <a:buNone/>
              <a:defRPr sz="765"/>
            </a:lvl4pPr>
            <a:lvl5pPr marL="1555029" indent="0">
              <a:buNone/>
              <a:defRPr sz="765"/>
            </a:lvl5pPr>
            <a:lvl6pPr marL="1943786" indent="0">
              <a:buNone/>
              <a:defRPr sz="765"/>
            </a:lvl6pPr>
            <a:lvl7pPr marL="2332543" indent="0">
              <a:buNone/>
              <a:defRPr sz="765"/>
            </a:lvl7pPr>
            <a:lvl8pPr marL="2721300" indent="0">
              <a:buNone/>
              <a:defRPr sz="765"/>
            </a:lvl8pPr>
            <a:lvl9pPr marL="3110057" indent="0">
              <a:buNone/>
              <a:defRPr sz="76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CE75-C73F-4FE3-B78A-33401D6C1CC1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C64F-053A-4108-B102-E386111EE9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009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37377" y="1090774"/>
            <a:ext cx="6630720" cy="1832211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41228" y="6064652"/>
            <a:ext cx="2111069" cy="916550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71" b="0">
                <a:solidFill>
                  <a:schemeClr val="accent1"/>
                </a:solidFill>
              </a:defRPr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37363" y="3281852"/>
            <a:ext cx="2111069" cy="244417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360"/>
            </a:lvl1pPr>
            <a:lvl2pPr marL="388757" indent="0">
              <a:buNone/>
              <a:defRPr sz="1360"/>
            </a:lvl2pPr>
            <a:lvl3pPr marL="777514" indent="0">
              <a:buNone/>
              <a:defRPr sz="1360"/>
            </a:lvl3pPr>
            <a:lvl4pPr marL="1166271" indent="0">
              <a:buNone/>
              <a:defRPr sz="1360"/>
            </a:lvl4pPr>
            <a:lvl5pPr marL="1555029" indent="0">
              <a:buNone/>
              <a:defRPr sz="1360"/>
            </a:lvl5pPr>
            <a:lvl6pPr marL="1943786" indent="0">
              <a:buNone/>
              <a:defRPr sz="1360"/>
            </a:lvl6pPr>
            <a:lvl7pPr marL="2332543" indent="0">
              <a:buNone/>
              <a:defRPr sz="1360"/>
            </a:lvl7pPr>
            <a:lvl8pPr marL="2721300" indent="0">
              <a:buNone/>
              <a:defRPr sz="1360"/>
            </a:lvl8pPr>
            <a:lvl9pPr marL="3110057" indent="0">
              <a:buNone/>
              <a:defRPr sz="136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441228" y="6981204"/>
            <a:ext cx="2111069" cy="1567127"/>
          </a:xfrm>
        </p:spPr>
        <p:txBody>
          <a:bodyPr anchor="t">
            <a:normAutofit/>
          </a:bodyPr>
          <a:lstStyle>
            <a:lvl1pPr marL="0" indent="0" algn="ctr">
              <a:buNone/>
              <a:defRPr sz="1190"/>
            </a:lvl1pPr>
            <a:lvl2pPr marL="388757" indent="0">
              <a:buNone/>
              <a:defRPr sz="1020"/>
            </a:lvl2pPr>
            <a:lvl3pPr marL="777514" indent="0">
              <a:buNone/>
              <a:defRPr sz="850"/>
            </a:lvl3pPr>
            <a:lvl4pPr marL="1166271" indent="0">
              <a:buNone/>
              <a:defRPr sz="765"/>
            </a:lvl4pPr>
            <a:lvl5pPr marL="1555029" indent="0">
              <a:buNone/>
              <a:defRPr sz="765"/>
            </a:lvl5pPr>
            <a:lvl6pPr marL="1943786" indent="0">
              <a:buNone/>
              <a:defRPr sz="765"/>
            </a:lvl6pPr>
            <a:lvl7pPr marL="2332543" indent="0">
              <a:buNone/>
              <a:defRPr sz="765"/>
            </a:lvl7pPr>
            <a:lvl8pPr marL="2721300" indent="0">
              <a:buNone/>
              <a:defRPr sz="765"/>
            </a:lvl8pPr>
            <a:lvl9pPr marL="3110057" indent="0">
              <a:buNone/>
              <a:defRPr sz="76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02453" y="6064652"/>
            <a:ext cx="2111069" cy="916550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71" b="0">
                <a:solidFill>
                  <a:schemeClr val="accent1"/>
                </a:solidFill>
              </a:defRPr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701552" y="3281851"/>
            <a:ext cx="2111069" cy="2441809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360"/>
            </a:lvl1pPr>
            <a:lvl2pPr marL="388757" indent="0">
              <a:buNone/>
              <a:defRPr sz="1360"/>
            </a:lvl2pPr>
            <a:lvl3pPr marL="777514" indent="0">
              <a:buNone/>
              <a:defRPr sz="1360"/>
            </a:lvl3pPr>
            <a:lvl4pPr marL="1166271" indent="0">
              <a:buNone/>
              <a:defRPr sz="1360"/>
            </a:lvl4pPr>
            <a:lvl5pPr marL="1555029" indent="0">
              <a:buNone/>
              <a:defRPr sz="1360"/>
            </a:lvl5pPr>
            <a:lvl6pPr marL="1943786" indent="0">
              <a:buNone/>
              <a:defRPr sz="1360"/>
            </a:lvl6pPr>
            <a:lvl7pPr marL="2332543" indent="0">
              <a:buNone/>
              <a:defRPr sz="1360"/>
            </a:lvl7pPr>
            <a:lvl8pPr marL="2721300" indent="0">
              <a:buNone/>
              <a:defRPr sz="1360"/>
            </a:lvl8pPr>
            <a:lvl9pPr marL="3110057" indent="0">
              <a:buNone/>
              <a:defRPr sz="136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701552" y="6981200"/>
            <a:ext cx="2111969" cy="1567129"/>
          </a:xfrm>
        </p:spPr>
        <p:txBody>
          <a:bodyPr anchor="t">
            <a:normAutofit/>
          </a:bodyPr>
          <a:lstStyle>
            <a:lvl1pPr marL="0" indent="0" algn="ctr">
              <a:buNone/>
              <a:defRPr sz="1190"/>
            </a:lvl1pPr>
            <a:lvl2pPr marL="388757" indent="0">
              <a:buNone/>
              <a:defRPr sz="1020"/>
            </a:lvl2pPr>
            <a:lvl3pPr marL="777514" indent="0">
              <a:buNone/>
              <a:defRPr sz="850"/>
            </a:lvl3pPr>
            <a:lvl4pPr marL="1166271" indent="0">
              <a:buNone/>
              <a:defRPr sz="765"/>
            </a:lvl4pPr>
            <a:lvl5pPr marL="1555029" indent="0">
              <a:buNone/>
              <a:defRPr sz="765"/>
            </a:lvl5pPr>
            <a:lvl6pPr marL="1943786" indent="0">
              <a:buNone/>
              <a:defRPr sz="765"/>
            </a:lvl6pPr>
            <a:lvl7pPr marL="2332543" indent="0">
              <a:buNone/>
              <a:defRPr sz="765"/>
            </a:lvl7pPr>
            <a:lvl8pPr marL="2721300" indent="0">
              <a:buNone/>
              <a:defRPr sz="765"/>
            </a:lvl8pPr>
            <a:lvl9pPr marL="3110057" indent="0">
              <a:buNone/>
              <a:defRPr sz="76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954725" y="6064652"/>
            <a:ext cx="2111069" cy="916550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71" b="0">
                <a:solidFill>
                  <a:schemeClr val="accent1"/>
                </a:solidFill>
              </a:defRPr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954645" y="3281847"/>
            <a:ext cx="2111069" cy="24449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360"/>
            </a:lvl1pPr>
            <a:lvl2pPr marL="388757" indent="0">
              <a:buNone/>
              <a:defRPr sz="1360"/>
            </a:lvl2pPr>
            <a:lvl3pPr marL="777514" indent="0">
              <a:buNone/>
              <a:defRPr sz="1360"/>
            </a:lvl3pPr>
            <a:lvl4pPr marL="1166271" indent="0">
              <a:buNone/>
              <a:defRPr sz="1360"/>
            </a:lvl4pPr>
            <a:lvl5pPr marL="1555029" indent="0">
              <a:buNone/>
              <a:defRPr sz="1360"/>
            </a:lvl5pPr>
            <a:lvl6pPr marL="1943786" indent="0">
              <a:buNone/>
              <a:defRPr sz="1360"/>
            </a:lvl6pPr>
            <a:lvl7pPr marL="2332543" indent="0">
              <a:buNone/>
              <a:defRPr sz="1360"/>
            </a:lvl7pPr>
            <a:lvl8pPr marL="2721300" indent="0">
              <a:buNone/>
              <a:defRPr sz="1360"/>
            </a:lvl8pPr>
            <a:lvl9pPr marL="3110057" indent="0">
              <a:buNone/>
              <a:defRPr sz="136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4954645" y="6981197"/>
            <a:ext cx="2111069" cy="1567132"/>
          </a:xfrm>
        </p:spPr>
        <p:txBody>
          <a:bodyPr anchor="t">
            <a:normAutofit/>
          </a:bodyPr>
          <a:lstStyle>
            <a:lvl1pPr marL="0" indent="0" algn="ctr">
              <a:buNone/>
              <a:defRPr sz="1190"/>
            </a:lvl1pPr>
            <a:lvl2pPr marL="388757" indent="0">
              <a:buNone/>
              <a:defRPr sz="1020"/>
            </a:lvl2pPr>
            <a:lvl3pPr marL="777514" indent="0">
              <a:buNone/>
              <a:defRPr sz="850"/>
            </a:lvl3pPr>
            <a:lvl4pPr marL="1166271" indent="0">
              <a:buNone/>
              <a:defRPr sz="765"/>
            </a:lvl4pPr>
            <a:lvl5pPr marL="1555029" indent="0">
              <a:buNone/>
              <a:defRPr sz="765"/>
            </a:lvl5pPr>
            <a:lvl6pPr marL="1943786" indent="0">
              <a:buNone/>
              <a:defRPr sz="765"/>
            </a:lvl6pPr>
            <a:lvl7pPr marL="2332543" indent="0">
              <a:buNone/>
              <a:defRPr sz="765"/>
            </a:lvl7pPr>
            <a:lvl8pPr marL="2721300" indent="0">
              <a:buNone/>
              <a:defRPr sz="765"/>
            </a:lvl8pPr>
            <a:lvl9pPr marL="3110057" indent="0">
              <a:buNone/>
              <a:defRPr sz="76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CE75-C73F-4FE3-B78A-33401D6C1CC1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C64F-053A-4108-B102-E386111EE9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806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437377" y="3281850"/>
            <a:ext cx="6629332" cy="5266479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CE75-C73F-4FE3-B78A-33401D6C1CC1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C64F-053A-4108-B102-E386111EE9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5821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22408" y="1090774"/>
            <a:ext cx="1444302" cy="745755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437377" y="1090774"/>
            <a:ext cx="5041133" cy="7457556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CE75-C73F-4FE3-B78A-33401D6C1CC1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C64F-053A-4108-B102-E386111EE9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82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437377" y="3281851"/>
            <a:ext cx="6629332" cy="526647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CE75-C73F-4FE3-B78A-33401D6C1CC1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C64F-053A-4108-B102-E386111EE9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177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77" y="1090774"/>
            <a:ext cx="6629332" cy="5079271"/>
          </a:xfrm>
        </p:spPr>
        <p:txBody>
          <a:bodyPr anchor="b">
            <a:normAutofit/>
          </a:bodyPr>
          <a:lstStyle>
            <a:lvl1pPr algn="l">
              <a:defRPr sz="459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7377" y="5952111"/>
            <a:ext cx="6629332" cy="2607821"/>
          </a:xfrm>
        </p:spPr>
        <p:txBody>
          <a:bodyPr anchor="t">
            <a:normAutofit/>
          </a:bodyPr>
          <a:lstStyle>
            <a:lvl1pPr marL="0" indent="0" algn="l">
              <a:buNone/>
              <a:defRPr sz="1701">
                <a:solidFill>
                  <a:schemeClr val="bg1">
                    <a:lumMod val="50000"/>
                  </a:schemeClr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CE75-C73F-4FE3-B78A-33401D6C1CC1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C64F-053A-4108-B102-E386111EE9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4400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7377" y="1090772"/>
            <a:ext cx="6630720" cy="184203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437376" y="3281851"/>
            <a:ext cx="3245381" cy="5266477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3822717" y="3281851"/>
            <a:ext cx="3243993" cy="5266477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CE75-C73F-4FE3-B78A-33401D6C1CC1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C64F-053A-4108-B102-E386111EE9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683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7377" y="1090772"/>
            <a:ext cx="6629332" cy="184203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91" y="3281850"/>
            <a:ext cx="3053866" cy="1081537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211" b="0">
                <a:solidFill>
                  <a:schemeClr val="accent1"/>
                </a:solidFill>
              </a:defRPr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437378" y="4551613"/>
            <a:ext cx="3245379" cy="3996715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09677" y="3281850"/>
            <a:ext cx="3058419" cy="1081537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211" b="0">
                <a:solidFill>
                  <a:schemeClr val="accent1"/>
                </a:solidFill>
              </a:defRPr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3822717" y="4551613"/>
            <a:ext cx="3245380" cy="3996715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CE75-C73F-4FE3-B78A-33401D6C1CC1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C64F-053A-4108-B102-E386111EE9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096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CE75-C73F-4FE3-B78A-33401D6C1CC1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C64F-053A-4108-B102-E386111EE9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9341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CE75-C73F-4FE3-B78A-33401D6C1CC1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C64F-053A-4108-B102-E386111EE9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6257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378" y="1090771"/>
            <a:ext cx="2631948" cy="3218001"/>
          </a:xfrm>
        </p:spPr>
        <p:txBody>
          <a:bodyPr anchor="b">
            <a:normAutofit/>
          </a:bodyPr>
          <a:lstStyle>
            <a:lvl1pPr algn="ctr">
              <a:defRPr sz="306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218225" y="1090774"/>
            <a:ext cx="3848485" cy="745755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2378" y="4308775"/>
            <a:ext cx="2631949" cy="4239555"/>
          </a:xfrm>
        </p:spPr>
        <p:txBody>
          <a:bodyPr anchor="t">
            <a:normAutofit/>
          </a:bodyPr>
          <a:lstStyle>
            <a:lvl1pPr marL="0" indent="0" algn="ctr">
              <a:buNone/>
              <a:defRPr sz="1531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CE75-C73F-4FE3-B78A-33401D6C1CC1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C64F-053A-4108-B102-E386111EE9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6341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77" y="1090771"/>
            <a:ext cx="3748477" cy="3218001"/>
          </a:xfrm>
        </p:spPr>
        <p:txBody>
          <a:bodyPr anchor="b">
            <a:normAutofit/>
          </a:bodyPr>
          <a:lstStyle>
            <a:lvl1pPr algn="ctr">
              <a:defRPr sz="306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7367" y="2"/>
            <a:ext cx="2689343" cy="8066321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7377" y="4308775"/>
            <a:ext cx="3748476" cy="3757548"/>
          </a:xfrm>
        </p:spPr>
        <p:txBody>
          <a:bodyPr anchor="t">
            <a:normAutofit/>
          </a:bodyPr>
          <a:lstStyle>
            <a:lvl1pPr marL="0" indent="0" algn="ctr">
              <a:buNone/>
              <a:defRPr sz="1531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CE75-C73F-4FE3-B78A-33401D6C1CC1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C64F-053A-4108-B102-E386111EE9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3827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5575" cy="1090771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6197" y="2"/>
            <a:ext cx="7656537" cy="10567473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7377" y="1090774"/>
            <a:ext cx="6630720" cy="1832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7377" y="3281851"/>
            <a:ext cx="6630720" cy="5266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54428" y="9157094"/>
            <a:ext cx="2413668" cy="7928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81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D19CE75-C73F-4FE3-B78A-33401D6C1CC1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77" y="9157094"/>
            <a:ext cx="3507503" cy="7928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81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09677" y="9157094"/>
            <a:ext cx="578568" cy="7928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81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2DDC64F-053A-4108-B102-E386111EE9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017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kumimoji="1" sz="3741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120000"/>
        </a:lnSpc>
        <a:spcBef>
          <a:spcPts val="8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70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120000"/>
        </a:lnSpc>
        <a:spcBef>
          <a:spcPts val="42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53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120000"/>
        </a:lnSpc>
        <a:spcBef>
          <a:spcPts val="42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36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120000"/>
        </a:lnSpc>
        <a:spcBef>
          <a:spcPts val="42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19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120000"/>
        </a:lnSpc>
        <a:spcBef>
          <a:spcPts val="42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19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120000"/>
        </a:lnSpc>
        <a:spcBef>
          <a:spcPts val="42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19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120000"/>
        </a:lnSpc>
        <a:spcBef>
          <a:spcPts val="42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19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120000"/>
        </a:lnSpc>
        <a:spcBef>
          <a:spcPts val="42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19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120000"/>
        </a:lnSpc>
        <a:spcBef>
          <a:spcPts val="42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19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875C12B-40D3-41AF-B88C-ABAA44D67CCE}"/>
              </a:ext>
            </a:extLst>
          </p:cNvPr>
          <p:cNvSpPr/>
          <p:nvPr/>
        </p:nvSpPr>
        <p:spPr>
          <a:xfrm>
            <a:off x="-665352" y="287007"/>
            <a:ext cx="821739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ja-JP" altLang="en-US" sz="6000" b="1" dirty="0">
                <a:ln/>
                <a:solidFill>
                  <a:schemeClr val="accent3"/>
                </a:solidFill>
              </a:rPr>
              <a:t>やおオレンジフェスタ</a:t>
            </a:r>
            <a:endParaRPr lang="en-US" altLang="ja-JP" sz="6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EF1F17E-95F3-46DA-B878-D35610AC8AE3}"/>
              </a:ext>
            </a:extLst>
          </p:cNvPr>
          <p:cNvSpPr/>
          <p:nvPr/>
        </p:nvSpPr>
        <p:spPr>
          <a:xfrm>
            <a:off x="5671215" y="1153501"/>
            <a:ext cx="1624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ja-JP" sz="5400" b="1" cap="none" spc="0" dirty="0">
                <a:ln/>
                <a:solidFill>
                  <a:schemeClr val="accent4"/>
                </a:solidFill>
                <a:effectLst/>
              </a:rPr>
              <a:t>2025</a:t>
            </a:r>
            <a:endParaRPr lang="ja-JP" alt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E20FB86-C44D-40EB-890B-2FD844B6675D}"/>
              </a:ext>
            </a:extLst>
          </p:cNvPr>
          <p:cNvSpPr/>
          <p:nvPr/>
        </p:nvSpPr>
        <p:spPr>
          <a:xfrm>
            <a:off x="202923" y="3811351"/>
            <a:ext cx="44149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ja-JP" altLang="en-US" sz="4400" b="1" cap="none" spc="0" dirty="0">
                <a:ln/>
                <a:solidFill>
                  <a:schemeClr val="accent1"/>
                </a:solidFill>
                <a:effectLst/>
              </a:rPr>
              <a:t>認知症</a:t>
            </a:r>
            <a:r>
              <a:rPr lang="ja-JP" altLang="en-US" sz="4400" b="1" dirty="0">
                <a:ln/>
                <a:solidFill>
                  <a:schemeClr val="accent1"/>
                </a:solidFill>
              </a:rPr>
              <a:t>ＶＲ体験会</a:t>
            </a:r>
            <a:endParaRPr lang="ja-JP" altLang="en-US" sz="4400" b="1" cap="none" spc="0" dirty="0">
              <a:ln/>
              <a:solidFill>
                <a:schemeClr val="accent1"/>
              </a:solidFill>
              <a:effectLst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3B8867D-0226-4DD5-949A-777E6ADA743F}"/>
              </a:ext>
            </a:extLst>
          </p:cNvPr>
          <p:cNvSpPr txBox="1"/>
          <p:nvPr/>
        </p:nvSpPr>
        <p:spPr>
          <a:xfrm>
            <a:off x="590850" y="4569289"/>
            <a:ext cx="4711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定員：４０名（事前申込順）</a:t>
            </a:r>
            <a:endParaRPr kumimoji="1" lang="en-US" altLang="ja-JP" b="1" dirty="0"/>
          </a:p>
          <a:p>
            <a:r>
              <a:rPr kumimoji="1" lang="ja-JP" altLang="en-US" b="1" dirty="0"/>
              <a:t>申込開始：令和７年９月１日（月）</a:t>
            </a:r>
            <a:endParaRPr kumimoji="1" lang="en-US" altLang="ja-JP" b="1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8991177-841E-4CB7-879B-82F33CE8B199}"/>
              </a:ext>
            </a:extLst>
          </p:cNvPr>
          <p:cNvSpPr/>
          <p:nvPr/>
        </p:nvSpPr>
        <p:spPr>
          <a:xfrm>
            <a:off x="1754077" y="5195952"/>
            <a:ext cx="556040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ja-JP" altLang="en-US" sz="4400" b="1" dirty="0">
                <a:ln/>
                <a:solidFill>
                  <a:schemeClr val="accent1"/>
                </a:solidFill>
              </a:rPr>
              <a:t>やおオレンジ（認知症）カフェイベント</a:t>
            </a:r>
            <a:endParaRPr lang="en-US" altLang="ja-JP" sz="4400" b="1" dirty="0">
              <a:ln/>
              <a:solidFill>
                <a:schemeClr val="accent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29F2465-FF20-4331-A410-69F2DF2742E6}"/>
              </a:ext>
            </a:extLst>
          </p:cNvPr>
          <p:cNvSpPr txBox="1"/>
          <p:nvPr/>
        </p:nvSpPr>
        <p:spPr>
          <a:xfrm>
            <a:off x="2618543" y="6575154"/>
            <a:ext cx="4756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イベント名：まちがってもいい“ＷＡ（わ）！！”</a:t>
            </a:r>
            <a:endParaRPr kumimoji="1" lang="en-US" altLang="ja-JP" b="1" dirty="0"/>
          </a:p>
          <a:p>
            <a:r>
              <a:rPr kumimoji="1" lang="ja-JP" altLang="en-US" b="1" dirty="0"/>
              <a:t>参加：事前予約不要、出入り自由</a:t>
            </a:r>
            <a:endParaRPr kumimoji="1" lang="en-US" altLang="ja-JP" b="1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71A6F24-66E7-4105-B9F4-FDDA01353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254" y="3503391"/>
            <a:ext cx="1871394" cy="1247596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25D6AE9-1F78-4D4E-8EEE-B9B7EBC2C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552" y="4751650"/>
            <a:ext cx="1871394" cy="374279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A046CB1-8992-4DFD-B8A3-DCC77AE434BD}"/>
              </a:ext>
            </a:extLst>
          </p:cNvPr>
          <p:cNvSpPr/>
          <p:nvPr/>
        </p:nvSpPr>
        <p:spPr>
          <a:xfrm>
            <a:off x="463133" y="9917227"/>
            <a:ext cx="75390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ja-JP" altLang="en-US" sz="2400" b="1" dirty="0">
                <a:ln/>
                <a:solidFill>
                  <a:schemeClr val="bg1"/>
                </a:solidFill>
              </a:rPr>
              <a:t>　　　　　　　　　　　　　　　　　　　認知症について</a:t>
            </a:r>
            <a:endParaRPr lang="en-US" altLang="ja-JP" sz="2400" b="1" dirty="0">
              <a:ln/>
              <a:solidFill>
                <a:schemeClr val="bg1"/>
              </a:solidFill>
            </a:endParaRPr>
          </a:p>
          <a:p>
            <a:r>
              <a:rPr lang="ja-JP" altLang="en-US" sz="2400" b="1" dirty="0">
                <a:ln/>
                <a:solidFill>
                  <a:schemeClr val="bg1"/>
                </a:solidFill>
              </a:rPr>
              <a:t>　　　　　　学び・楽しく過ごせるイベントを開催します！</a:t>
            </a:r>
            <a:endParaRPr lang="ja-JP" altLang="en-US" sz="2400" b="1" cap="none" spc="0" dirty="0">
              <a:ln/>
              <a:solidFill>
                <a:schemeClr val="bg1"/>
              </a:solidFill>
              <a:effectLst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B4475685-DFDC-446C-B18E-BE043CA8CB57}"/>
              </a:ext>
            </a:extLst>
          </p:cNvPr>
          <p:cNvSpPr/>
          <p:nvPr/>
        </p:nvSpPr>
        <p:spPr>
          <a:xfrm>
            <a:off x="174809" y="1425568"/>
            <a:ext cx="548740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～認知症になっても安心して暮らせるまちをめざして～</a:t>
            </a:r>
            <a:endParaRPr lang="ja-JP" altLang="en-US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F05B59AB-B6C2-4F32-A235-17C7BB448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92" y="7945334"/>
            <a:ext cx="1781478" cy="1666808"/>
          </a:xfrm>
          <a:prstGeom prst="rect">
            <a:avLst/>
          </a:prstGeom>
        </p:spPr>
      </p:pic>
      <p:sp>
        <p:nvSpPr>
          <p:cNvPr id="26" name="矢印: 五方向 25">
            <a:extLst>
              <a:ext uri="{FF2B5EF4-FFF2-40B4-BE49-F238E27FC236}">
                <a16:creationId xmlns:a16="http://schemas.microsoft.com/office/drawing/2014/main" id="{25AA2E43-6BD8-4132-B09C-AFF773439B41}"/>
              </a:ext>
            </a:extLst>
          </p:cNvPr>
          <p:cNvSpPr/>
          <p:nvPr/>
        </p:nvSpPr>
        <p:spPr>
          <a:xfrm>
            <a:off x="258063" y="7528073"/>
            <a:ext cx="5138313" cy="2091956"/>
          </a:xfrm>
          <a:prstGeom prst="homePlat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/>
              <a:t>【</a:t>
            </a:r>
            <a:r>
              <a:rPr kumimoji="1" lang="ja-JP" altLang="en-US" sz="2000" b="1" dirty="0"/>
              <a:t>申込・問合先</a:t>
            </a:r>
            <a:r>
              <a:rPr kumimoji="1" lang="en-US" altLang="ja-JP" sz="2000" b="1" dirty="0"/>
              <a:t>】</a:t>
            </a:r>
          </a:p>
          <a:p>
            <a:pPr algn="ctr"/>
            <a:r>
              <a:rPr kumimoji="1" lang="ja-JP" altLang="en-US" b="1" dirty="0"/>
              <a:t>八尾市役所 高齢介護課 地域支援室</a:t>
            </a:r>
            <a:endParaRPr kumimoji="1" lang="en-US" altLang="ja-JP" b="1" dirty="0"/>
          </a:p>
          <a:p>
            <a:pPr algn="ctr"/>
            <a:r>
              <a:rPr kumimoji="1" lang="ja-JP" altLang="en-US" dirty="0"/>
              <a:t>０７２－９２４－３９７３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（平日８時４５分から１７時１５分）</a:t>
            </a:r>
            <a:endParaRPr kumimoji="1" lang="en-US" altLang="ja-JP" sz="1100" dirty="0"/>
          </a:p>
          <a:p>
            <a:pPr algn="ctr"/>
            <a:r>
              <a:rPr kumimoji="1" lang="ja-JP" altLang="en-US" b="1" dirty="0"/>
              <a:t>やおオレンジダイヤル</a:t>
            </a:r>
            <a:endParaRPr kumimoji="1" lang="en-US" altLang="ja-JP" b="1" dirty="0"/>
          </a:p>
          <a:p>
            <a:pPr algn="ctr"/>
            <a:r>
              <a:rPr kumimoji="1" lang="ja-JP" altLang="en-US" dirty="0"/>
              <a:t>０７２－９２０－６５３０（平日９時から１７時）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E2A81AD-5B83-4C80-B0AC-4153FAAE2AD3}"/>
              </a:ext>
            </a:extLst>
          </p:cNvPr>
          <p:cNvSpPr txBox="1"/>
          <p:nvPr/>
        </p:nvSpPr>
        <p:spPr>
          <a:xfrm>
            <a:off x="5090147" y="7341105"/>
            <a:ext cx="2224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☟ホームぺージに</a:t>
            </a:r>
            <a:endParaRPr kumimoji="1" lang="en-US" altLang="ja-JP" dirty="0">
              <a:solidFill>
                <a:schemeClr val="bg1"/>
              </a:solidFill>
            </a:endParaRPr>
          </a:p>
          <a:p>
            <a:r>
              <a:rPr kumimoji="1" lang="ja-JP" altLang="en-US" dirty="0">
                <a:solidFill>
                  <a:schemeClr val="bg1"/>
                </a:solidFill>
              </a:rPr>
              <a:t>　アクセスできます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4EE27E6E-30B1-4193-8FFC-9726E24366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22" y="6680179"/>
            <a:ext cx="710595" cy="710595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5763E11-565C-4AAB-9CD4-0D69525B8E07}"/>
              </a:ext>
            </a:extLst>
          </p:cNvPr>
          <p:cNvSpPr/>
          <p:nvPr/>
        </p:nvSpPr>
        <p:spPr>
          <a:xfrm>
            <a:off x="174809" y="2968616"/>
            <a:ext cx="2212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ja-JP" sz="5400" b="1" cap="none" spc="0" dirty="0">
                <a:ln/>
                <a:solidFill>
                  <a:schemeClr val="accent3"/>
                </a:solidFill>
                <a:effectLst/>
              </a:rPr>
              <a:t>10</a:t>
            </a:r>
            <a:r>
              <a:rPr lang="ja-JP" altLang="en-US" sz="5400" b="1" cap="none" spc="0" dirty="0">
                <a:ln/>
                <a:solidFill>
                  <a:schemeClr val="accent3"/>
                </a:solidFill>
                <a:effectLst/>
              </a:rPr>
              <a:t>時～</a:t>
            </a:r>
            <a:endParaRPr lang="en-US" altLang="ja-JP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90674BA-C492-42EE-9C0C-1006460A37BD}"/>
              </a:ext>
            </a:extLst>
          </p:cNvPr>
          <p:cNvSpPr/>
          <p:nvPr/>
        </p:nvSpPr>
        <p:spPr>
          <a:xfrm>
            <a:off x="314596" y="2048981"/>
            <a:ext cx="729398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kumimoji="1" lang="ja-JP" alt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日時：令和７年９月２６日（金）１０時から１６時</a:t>
            </a:r>
            <a:endParaRPr kumimoji="1" lang="en-US" altLang="ja-JP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r>
              <a:rPr kumimoji="1" lang="ja-JP" alt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場所：八尾市文化会館プリズムホール </a:t>
            </a:r>
            <a:endParaRPr kumimoji="1" lang="en-US" altLang="ja-JP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r>
              <a:rPr kumimoji="1" lang="ja-JP" alt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　　　　　　　　　　　　　　　　　</a:t>
            </a:r>
            <a:r>
              <a:rPr kumimoji="1" lang="ja-JP" alt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５階レセプションホール</a:t>
            </a:r>
            <a:endParaRPr lang="ja-JP" alt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0458DF6-7AA4-4746-993D-E4E7D487D233}"/>
              </a:ext>
            </a:extLst>
          </p:cNvPr>
          <p:cNvSpPr/>
          <p:nvPr/>
        </p:nvSpPr>
        <p:spPr>
          <a:xfrm>
            <a:off x="-744878" y="5215620"/>
            <a:ext cx="33634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ja-JP" sz="5400" b="1" cap="none" spc="0" dirty="0">
                <a:ln/>
                <a:solidFill>
                  <a:schemeClr val="accent3"/>
                </a:solidFill>
                <a:effectLst/>
              </a:rPr>
              <a:t>13</a:t>
            </a:r>
            <a:r>
              <a:rPr lang="ja-JP" altLang="en-US" sz="5400" b="1" cap="none" spc="0" dirty="0">
                <a:ln/>
                <a:solidFill>
                  <a:schemeClr val="accent3"/>
                </a:solidFill>
                <a:effectLst/>
              </a:rPr>
              <a:t>時</a:t>
            </a:r>
            <a:endParaRPr lang="en-US" altLang="ja-JP" sz="5400" b="1" cap="none" spc="0" dirty="0">
              <a:ln/>
              <a:solidFill>
                <a:schemeClr val="accent3"/>
              </a:solidFill>
              <a:effectLst/>
            </a:endParaRPr>
          </a:p>
          <a:p>
            <a:pPr algn="ctr"/>
            <a:r>
              <a:rPr lang="ja-JP" altLang="en-US" sz="5400" b="1" cap="none" spc="0" dirty="0">
                <a:ln/>
                <a:solidFill>
                  <a:schemeClr val="accent3"/>
                </a:solidFill>
                <a:effectLst/>
              </a:rPr>
              <a:t>　　 </a:t>
            </a:r>
            <a:r>
              <a:rPr lang="en-US" altLang="ja-JP" sz="5400" b="1" cap="none" spc="0" dirty="0">
                <a:ln/>
                <a:solidFill>
                  <a:schemeClr val="accent3"/>
                </a:solidFill>
                <a:effectLst/>
              </a:rPr>
              <a:t>30</a:t>
            </a:r>
            <a:r>
              <a:rPr lang="ja-JP" altLang="en-US" sz="5400" b="1" cap="none" spc="0" dirty="0">
                <a:ln/>
                <a:solidFill>
                  <a:schemeClr val="accent3"/>
                </a:solidFill>
                <a:effectLst/>
              </a:rPr>
              <a:t>分～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B0C1FF1-F3A1-4D50-B74A-3D47A8F93E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565" y="8271798"/>
            <a:ext cx="1103051" cy="110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616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メイン イベント">
  <a:themeElements>
    <a:clrScheme name="オレンジ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メイン イベント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メイン イベント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TM04033927[[fn=メイン イベント]]</Template>
  <TotalTime>497</TotalTime>
  <Words>186</Words>
  <Application>Microsoft Office PowerPoint</Application>
  <PresentationFormat>ユーザー設定</PresentationFormat>
  <Paragraphs>25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Arial</vt:lpstr>
      <vt:lpstr>Impact</vt:lpstr>
      <vt:lpstr>メイン イベント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堂薗　綾</dc:creator>
  <cp:lastModifiedBy>堂薗　綾</cp:lastModifiedBy>
  <cp:revision>40</cp:revision>
  <cp:lastPrinted>2025-07-18T04:20:51Z</cp:lastPrinted>
  <dcterms:created xsi:type="dcterms:W3CDTF">2025-07-15T03:21:58Z</dcterms:created>
  <dcterms:modified xsi:type="dcterms:W3CDTF">2025-08-18T23:55:39Z</dcterms:modified>
</cp:coreProperties>
</file>