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2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2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D8691-D0E9-404E-8D9A-D651080AE259}" v="11" dt="2025-10-14T06:18:39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野 寛司" userId="eb9082dd-d6dd-4c45-9028-8a0a7d8fdb2b" providerId="ADAL" clId="{4C984457-F76B-46EB-B617-D348BE5273E2}"/>
    <pc:docChg chg="undo custSel modSld">
      <pc:chgData name="松野 寛司" userId="eb9082dd-d6dd-4c45-9028-8a0a7d8fdb2b" providerId="ADAL" clId="{4C984457-F76B-46EB-B617-D348BE5273E2}" dt="2025-10-14T06:18:42.395" v="48" actId="167"/>
      <pc:docMkLst>
        <pc:docMk/>
      </pc:docMkLst>
      <pc:sldChg chg="addSp delSp modSp mod">
        <pc:chgData name="松野 寛司" userId="eb9082dd-d6dd-4c45-9028-8a0a7d8fdb2b" providerId="ADAL" clId="{4C984457-F76B-46EB-B617-D348BE5273E2}" dt="2025-10-14T06:18:42.395" v="48" actId="167"/>
        <pc:sldMkLst>
          <pc:docMk/>
          <pc:sldMk cId="3876924791" sldId="326"/>
        </pc:sldMkLst>
        <pc:spChg chg="mod">
          <ac:chgData name="松野 寛司" userId="eb9082dd-d6dd-4c45-9028-8a0a7d8fdb2b" providerId="ADAL" clId="{4C984457-F76B-46EB-B617-D348BE5273E2}" dt="2025-10-14T06:13:32.626" v="23" actId="14100"/>
          <ac:spMkLst>
            <pc:docMk/>
            <pc:sldMk cId="3876924791" sldId="326"/>
            <ac:spMk id="69" creationId="{AF351662-FB84-FC7A-B1B0-2086DEC3A8B1}"/>
          </ac:spMkLst>
        </pc:spChg>
        <pc:spChg chg="del mod">
          <ac:chgData name="松野 寛司" userId="eb9082dd-d6dd-4c45-9028-8a0a7d8fdb2b" providerId="ADAL" clId="{4C984457-F76B-46EB-B617-D348BE5273E2}" dt="2025-10-14T06:13:27.905" v="22" actId="478"/>
          <ac:spMkLst>
            <pc:docMk/>
            <pc:sldMk cId="3876924791" sldId="326"/>
            <ac:spMk id="70" creationId="{BDC9FFCD-7296-D13E-B27E-47FCB2884BB4}"/>
          </ac:spMkLst>
        </pc:spChg>
        <pc:spChg chg="del">
          <ac:chgData name="松野 寛司" userId="eb9082dd-d6dd-4c45-9028-8a0a7d8fdb2b" providerId="ADAL" clId="{4C984457-F76B-46EB-B617-D348BE5273E2}" dt="2025-10-14T06:10:34.882" v="0" actId="478"/>
          <ac:spMkLst>
            <pc:docMk/>
            <pc:sldMk cId="3876924791" sldId="326"/>
            <ac:spMk id="75" creationId="{A0D515C7-EDE4-D92C-63CF-62384253D013}"/>
          </ac:spMkLst>
        </pc:spChg>
        <pc:grpChg chg="add mod">
          <ac:chgData name="松野 寛司" userId="eb9082dd-d6dd-4c45-9028-8a0a7d8fdb2b" providerId="ADAL" clId="{4C984457-F76B-46EB-B617-D348BE5273E2}" dt="2025-10-14T06:18:15.584" v="44" actId="164"/>
          <ac:grpSpMkLst>
            <pc:docMk/>
            <pc:sldMk cId="3876924791" sldId="326"/>
            <ac:grpSpMk id="4" creationId="{6744A614-360F-0606-D1C3-5BC573594E35}"/>
          </ac:grpSpMkLst>
        </pc:grpChg>
        <pc:grpChg chg="add mod">
          <ac:chgData name="松野 寛司" userId="eb9082dd-d6dd-4c45-9028-8a0a7d8fdb2b" providerId="ADAL" clId="{4C984457-F76B-46EB-B617-D348BE5273E2}" dt="2025-10-14T06:18:28.831" v="46" actId="164"/>
          <ac:grpSpMkLst>
            <pc:docMk/>
            <pc:sldMk cId="3876924791" sldId="326"/>
            <ac:grpSpMk id="6" creationId="{10F7AD53-4280-6E23-DB2B-5ADFEF6F10DF}"/>
          </ac:grpSpMkLst>
        </pc:grpChg>
        <pc:grpChg chg="add mod ord">
          <ac:chgData name="松野 寛司" userId="eb9082dd-d6dd-4c45-9028-8a0a7d8fdb2b" providerId="ADAL" clId="{4C984457-F76B-46EB-B617-D348BE5273E2}" dt="2025-10-14T06:18:42.395" v="48" actId="167"/>
          <ac:grpSpMkLst>
            <pc:docMk/>
            <pc:sldMk cId="3876924791" sldId="326"/>
            <ac:grpSpMk id="7" creationId="{5FEA7BE5-E15F-C05E-ACA6-4A2C59C2721E}"/>
          </ac:grpSpMkLst>
        </pc:grpChg>
        <pc:picChg chg="add mod">
          <ac:chgData name="松野 寛司" userId="eb9082dd-d6dd-4c45-9028-8a0a7d8fdb2b" providerId="ADAL" clId="{4C984457-F76B-46EB-B617-D348BE5273E2}" dt="2025-10-14T06:18:39.147" v="47" actId="164"/>
          <ac:picMkLst>
            <pc:docMk/>
            <pc:sldMk cId="3876924791" sldId="326"/>
            <ac:picMk id="3" creationId="{1196E0D1-7399-48CE-8142-C2ABB38960D3}"/>
          </ac:picMkLst>
        </pc:picChg>
        <pc:picChg chg="add del mod ord">
          <ac:chgData name="松野 寛司" userId="eb9082dd-d6dd-4c45-9028-8a0a7d8fdb2b" providerId="ADAL" clId="{4C984457-F76B-46EB-B617-D348BE5273E2}" dt="2025-10-14T06:12:35.904" v="12" actId="22"/>
          <ac:picMkLst>
            <pc:docMk/>
            <pc:sldMk cId="3876924791" sldId="326"/>
            <ac:picMk id="3" creationId="{FB7FBAFC-932C-F986-D6C1-DD3788E51D66}"/>
          </ac:picMkLst>
        </pc:picChg>
        <pc:picChg chg="add mod ord">
          <ac:chgData name="松野 寛司" userId="eb9082dd-d6dd-4c45-9028-8a0a7d8fdb2b" providerId="ADAL" clId="{4C984457-F76B-46EB-B617-D348BE5273E2}" dt="2025-10-14T06:18:39.147" v="47" actId="164"/>
          <ac:picMkLst>
            <pc:docMk/>
            <pc:sldMk cId="3876924791" sldId="326"/>
            <ac:picMk id="5" creationId="{625A1D3E-C5AB-D171-6C2A-C732F32953D5}"/>
          </ac:picMkLst>
        </pc:picChg>
        <pc:picChg chg="add del mod">
          <ac:chgData name="松野 寛司" userId="eb9082dd-d6dd-4c45-9028-8a0a7d8fdb2b" providerId="ADAL" clId="{4C984457-F76B-46EB-B617-D348BE5273E2}" dt="2025-10-14T06:13:08.944" v="21" actId="478"/>
          <ac:picMkLst>
            <pc:docMk/>
            <pc:sldMk cId="3876924791" sldId="326"/>
            <ac:picMk id="66" creationId="{33876CA6-7266-206D-02AD-77DD58B1E4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41FCC-1FE6-4D05-9451-07CD2F9FC2A8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6CB6-F27B-4F2E-8E51-42160CEB8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00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55D-41F1-469D-9D07-4021E0C6A3F5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29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70C5-5A33-4968-BE9A-A41CD90C978C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00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9210-7ADD-4387-9AEC-A70AA829DE2C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08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F54F-99DA-4386-AB89-41E98614FBF2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40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7BB2-B679-4E34-94B0-246948B8EC80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30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F3D2-9C0A-4951-BD2C-24F335B59E83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3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0707-A6FC-4BF2-85E8-9EF4EAC50C0E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88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BC1A-735E-43C3-A08E-4BA8ABCF0895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22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0FE-2DF9-4C4D-8AD7-E5F69D2ED921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1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F6DF-E20A-46AD-933D-30EFAB395634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07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2CDE-CE9B-4081-96D7-BBC464FFEDBD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0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50C041-855D-42DD-81C3-555A4EE8A6EC}" type="datetime1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79BA7F-0455-4CE2-A024-0A53F388B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5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EEC4D6-401C-DCDB-7B0D-6C74883B965B}"/>
              </a:ext>
            </a:extLst>
          </p:cNvPr>
          <p:cNvSpPr txBox="1"/>
          <p:nvPr/>
        </p:nvSpPr>
        <p:spPr>
          <a:xfrm>
            <a:off x="1833108" y="1925629"/>
            <a:ext cx="5477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別紙</a:t>
            </a:r>
            <a:r>
              <a:rPr kumimoji="1"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：無線</a:t>
            </a:r>
            <a:r>
              <a:rPr kumimoji="1"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設置予定場所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74BCDE4-827E-6055-3AF1-1B8D2B99EB24}"/>
              </a:ext>
            </a:extLst>
          </p:cNvPr>
          <p:cNvSpPr/>
          <p:nvPr/>
        </p:nvSpPr>
        <p:spPr>
          <a:xfrm>
            <a:off x="649705" y="2806040"/>
            <a:ext cx="7796463" cy="32710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凡例</a:t>
            </a: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4F61AF0-37EC-58A2-A6B7-50273315D136}"/>
              </a:ext>
            </a:extLst>
          </p:cNvPr>
          <p:cNvSpPr/>
          <p:nvPr/>
        </p:nvSpPr>
        <p:spPr>
          <a:xfrm>
            <a:off x="1503546" y="4804460"/>
            <a:ext cx="452155" cy="176251"/>
          </a:xfrm>
          <a:custGeom>
            <a:avLst/>
            <a:gdLst>
              <a:gd name="connsiteX0" fmla="*/ 0 w 377825"/>
              <a:gd name="connsiteY0" fmla="*/ 3175 h 631825"/>
              <a:gd name="connsiteX1" fmla="*/ 0 w 377825"/>
              <a:gd name="connsiteY1" fmla="*/ 631825 h 631825"/>
              <a:gd name="connsiteX2" fmla="*/ 377825 w 377825"/>
              <a:gd name="connsiteY2" fmla="*/ 631825 h 631825"/>
              <a:gd name="connsiteX3" fmla="*/ 377825 w 377825"/>
              <a:gd name="connsiteY3" fmla="*/ 0 h 631825"/>
              <a:gd name="connsiteX4" fmla="*/ 0 w 377825"/>
              <a:gd name="connsiteY4" fmla="*/ 3175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25" h="631825">
                <a:moveTo>
                  <a:pt x="0" y="3175"/>
                </a:moveTo>
                <a:lnTo>
                  <a:pt x="0" y="631825"/>
                </a:lnTo>
                <a:lnTo>
                  <a:pt x="377825" y="631825"/>
                </a:lnTo>
                <a:lnTo>
                  <a:pt x="377825" y="0"/>
                </a:lnTo>
                <a:lnTo>
                  <a:pt x="0" y="317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F704BBE-B119-CD3E-3E77-ADBED6145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15" y="3272749"/>
            <a:ext cx="398816" cy="34973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3F83B1-0F22-EF3F-6AB2-29DBA487BF73}"/>
              </a:ext>
            </a:extLst>
          </p:cNvPr>
          <p:cNvSpPr txBox="1"/>
          <p:nvPr/>
        </p:nvSpPr>
        <p:spPr>
          <a:xfrm>
            <a:off x="2117496" y="3278337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既設無線アクセスポイント設置場所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2C76AD8-4969-ACA8-875E-B47C7548D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80" y="4308738"/>
            <a:ext cx="322085" cy="23700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D4FE96-CA4D-A288-D157-CBF9D80B769C}"/>
              </a:ext>
            </a:extLst>
          </p:cNvPr>
          <p:cNvSpPr txBox="1"/>
          <p:nvPr/>
        </p:nvSpPr>
        <p:spPr>
          <a:xfrm>
            <a:off x="2117496" y="4261245"/>
            <a:ext cx="592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既設フロアスイッチ設置場所、新フロアスイッチ設置予定場所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7D6326-30B1-3188-1AE9-711ACF3B0364}"/>
              </a:ext>
            </a:extLst>
          </p:cNvPr>
          <p:cNvSpPr txBox="1"/>
          <p:nvPr/>
        </p:nvSpPr>
        <p:spPr>
          <a:xfrm>
            <a:off x="2117496" y="4719567"/>
            <a:ext cx="3257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拡大後の無線</a:t>
            </a:r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利用予定エリア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687E35-C923-6CA5-637B-001083662F51}"/>
              </a:ext>
            </a:extLst>
          </p:cNvPr>
          <p:cNvSpPr/>
          <p:nvPr/>
        </p:nvSpPr>
        <p:spPr>
          <a:xfrm>
            <a:off x="1503546" y="5250855"/>
            <a:ext cx="452155" cy="17625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BB7936-D7D0-17FF-9F11-B7A0457376B2}"/>
              </a:ext>
            </a:extLst>
          </p:cNvPr>
          <p:cNvSpPr txBox="1"/>
          <p:nvPr/>
        </p:nvSpPr>
        <p:spPr>
          <a:xfrm>
            <a:off x="2117496" y="5182647"/>
            <a:ext cx="4693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当該フロアで無線</a:t>
            </a:r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に接続する大凡の端末台数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E3749A-12A7-0658-A932-753E190B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9FCF629-BF1F-DA54-540B-5AD09F1CF700}"/>
              </a:ext>
            </a:extLst>
          </p:cNvPr>
          <p:cNvSpPr/>
          <p:nvPr/>
        </p:nvSpPr>
        <p:spPr>
          <a:xfrm>
            <a:off x="1690546" y="3935539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08EFE-BB01-BD53-2860-8309600E84EB}"/>
              </a:ext>
            </a:extLst>
          </p:cNvPr>
          <p:cNvSpPr txBox="1"/>
          <p:nvPr/>
        </p:nvSpPr>
        <p:spPr>
          <a:xfrm>
            <a:off x="2117496" y="3800646"/>
            <a:ext cx="3672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新無線アクセスポイント設置予定場所</a:t>
            </a:r>
          </a:p>
        </p:txBody>
      </p:sp>
    </p:spTree>
    <p:extLst>
      <p:ext uri="{BB962C8B-B14F-4D97-AF65-F5344CB8AC3E}">
        <p14:creationId xmlns:p14="http://schemas.microsoft.com/office/powerpoint/2010/main" val="328951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54A44BC-A843-866C-7938-77001033DB26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272ABE2-630F-8A42-8737-F87C5D84CEBE}"/>
              </a:ext>
            </a:extLst>
          </p:cNvPr>
          <p:cNvGrpSpPr/>
          <p:nvPr/>
        </p:nvGrpSpPr>
        <p:grpSpPr>
          <a:xfrm>
            <a:off x="537174" y="1661159"/>
            <a:ext cx="8069651" cy="4187191"/>
            <a:chOff x="746442" y="1813559"/>
            <a:chExt cx="7651116" cy="397002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B01BC03-4AC6-8089-32AF-4FE8C8E7C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750" t="25013" r="20667" b="31260"/>
            <a:stretch/>
          </p:blipFill>
          <p:spPr>
            <a:xfrm>
              <a:off x="746442" y="1813559"/>
              <a:ext cx="7651116" cy="3970021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88C5FC0A-D650-D372-441A-81810FE1E0DF}"/>
                </a:ext>
              </a:extLst>
            </p:cNvPr>
            <p:cNvSpPr/>
            <p:nvPr/>
          </p:nvSpPr>
          <p:spPr>
            <a:xfrm>
              <a:off x="3429001" y="2834639"/>
              <a:ext cx="373380" cy="49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CDD1F87-EBFF-3682-7E68-804A50FA8F6A}"/>
                </a:ext>
              </a:extLst>
            </p:cNvPr>
            <p:cNvSpPr/>
            <p:nvPr/>
          </p:nvSpPr>
          <p:spPr>
            <a:xfrm>
              <a:off x="4202606" y="4480559"/>
              <a:ext cx="841837" cy="49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9852ADE-ACB4-879B-7CE4-CD8103C25A52}"/>
                </a:ext>
              </a:extLst>
            </p:cNvPr>
            <p:cNvSpPr/>
            <p:nvPr/>
          </p:nvSpPr>
          <p:spPr>
            <a:xfrm>
              <a:off x="2598420" y="4480559"/>
              <a:ext cx="1501139" cy="49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94915DA-43B8-128A-BCB3-064C4A522803}"/>
                </a:ext>
              </a:extLst>
            </p:cNvPr>
            <p:cNvSpPr/>
            <p:nvPr/>
          </p:nvSpPr>
          <p:spPr>
            <a:xfrm>
              <a:off x="4884421" y="2834639"/>
              <a:ext cx="433286" cy="784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D4BA141-4CBB-8649-DC5F-EB1924032544}"/>
                </a:ext>
              </a:extLst>
            </p:cNvPr>
            <p:cNvSpPr/>
            <p:nvPr/>
          </p:nvSpPr>
          <p:spPr>
            <a:xfrm>
              <a:off x="5392421" y="2862578"/>
              <a:ext cx="373379" cy="784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443EAB3-DCE8-EFDE-CB4D-31F0C0409D25}"/>
                </a:ext>
              </a:extLst>
            </p:cNvPr>
            <p:cNvSpPr/>
            <p:nvPr/>
          </p:nvSpPr>
          <p:spPr>
            <a:xfrm>
              <a:off x="6002021" y="4480559"/>
              <a:ext cx="640079" cy="408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D71F76A-192B-81EC-D3AA-E17CD1CE4D86}"/>
                </a:ext>
              </a:extLst>
            </p:cNvPr>
            <p:cNvSpPr/>
            <p:nvPr/>
          </p:nvSpPr>
          <p:spPr>
            <a:xfrm>
              <a:off x="6709602" y="4566918"/>
              <a:ext cx="364298" cy="408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E4359E6-C6DF-6A95-98F7-DE5253F599E1}"/>
                </a:ext>
              </a:extLst>
            </p:cNvPr>
            <p:cNvSpPr/>
            <p:nvPr/>
          </p:nvSpPr>
          <p:spPr>
            <a:xfrm>
              <a:off x="6565252" y="3150869"/>
              <a:ext cx="534047" cy="408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143E211-DEBC-F7F1-8D71-3AF616DA446A}"/>
                </a:ext>
              </a:extLst>
            </p:cNvPr>
            <p:cNvSpPr/>
            <p:nvPr/>
          </p:nvSpPr>
          <p:spPr>
            <a:xfrm>
              <a:off x="7216159" y="2772312"/>
              <a:ext cx="772142" cy="929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42FB3E2-8894-28CB-4664-092D7132CF66}"/>
                </a:ext>
              </a:extLst>
            </p:cNvPr>
            <p:cNvSpPr/>
            <p:nvPr/>
          </p:nvSpPr>
          <p:spPr>
            <a:xfrm>
              <a:off x="1712721" y="4107241"/>
              <a:ext cx="782652" cy="972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FDF0CF-C174-7FD2-BE71-CB261F77469D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市庁舎本館９階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B6364C64-A48E-24AD-6692-357434B0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91D1EF5-A4AA-96E5-F7B8-C935EC39FCF5}"/>
              </a:ext>
            </a:extLst>
          </p:cNvPr>
          <p:cNvSpPr/>
          <p:nvPr/>
        </p:nvSpPr>
        <p:spPr>
          <a:xfrm>
            <a:off x="4057863" y="2954502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F8D43D8-5497-27A2-2F7C-DE6DA3E7A0FD}"/>
              </a:ext>
            </a:extLst>
          </p:cNvPr>
          <p:cNvSpPr/>
          <p:nvPr/>
        </p:nvSpPr>
        <p:spPr>
          <a:xfrm>
            <a:off x="6223248" y="2916471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618F9DC-ABF5-8467-6386-18CCF3C69CDF}"/>
              </a:ext>
            </a:extLst>
          </p:cNvPr>
          <p:cNvSpPr/>
          <p:nvPr/>
        </p:nvSpPr>
        <p:spPr>
          <a:xfrm>
            <a:off x="3524301" y="4551906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44F4608-C298-E725-01F9-ADE643615D1B}"/>
              </a:ext>
            </a:extLst>
          </p:cNvPr>
          <p:cNvSpPr/>
          <p:nvPr/>
        </p:nvSpPr>
        <p:spPr>
          <a:xfrm>
            <a:off x="5729242" y="4551905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4CBC5CD6-0705-92C4-89BA-9F121BF7A720}"/>
              </a:ext>
            </a:extLst>
          </p:cNvPr>
          <p:cNvSpPr/>
          <p:nvPr/>
        </p:nvSpPr>
        <p:spPr>
          <a:xfrm>
            <a:off x="1562100" y="2895600"/>
            <a:ext cx="698500" cy="749300"/>
          </a:xfrm>
          <a:custGeom>
            <a:avLst/>
            <a:gdLst>
              <a:gd name="connsiteX0" fmla="*/ 0 w 698500"/>
              <a:gd name="connsiteY0" fmla="*/ 9525 h 749300"/>
              <a:gd name="connsiteX1" fmla="*/ 0 w 698500"/>
              <a:gd name="connsiteY1" fmla="*/ 647700 h 749300"/>
              <a:gd name="connsiteX2" fmla="*/ 22225 w 698500"/>
              <a:gd name="connsiteY2" fmla="*/ 647700 h 749300"/>
              <a:gd name="connsiteX3" fmla="*/ 22225 w 698500"/>
              <a:gd name="connsiteY3" fmla="*/ 749300 h 749300"/>
              <a:gd name="connsiteX4" fmla="*/ 317500 w 698500"/>
              <a:gd name="connsiteY4" fmla="*/ 749300 h 749300"/>
              <a:gd name="connsiteX5" fmla="*/ 311150 w 698500"/>
              <a:gd name="connsiteY5" fmla="*/ 692150 h 749300"/>
              <a:gd name="connsiteX6" fmla="*/ 311150 w 698500"/>
              <a:gd name="connsiteY6" fmla="*/ 273050 h 749300"/>
              <a:gd name="connsiteX7" fmla="*/ 698500 w 698500"/>
              <a:gd name="connsiteY7" fmla="*/ 273050 h 749300"/>
              <a:gd name="connsiteX8" fmla="*/ 698500 w 698500"/>
              <a:gd name="connsiteY8" fmla="*/ 0 h 749300"/>
              <a:gd name="connsiteX9" fmla="*/ 0 w 698500"/>
              <a:gd name="connsiteY9" fmla="*/ 9525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8500" h="749300">
                <a:moveTo>
                  <a:pt x="0" y="9525"/>
                </a:moveTo>
                <a:lnTo>
                  <a:pt x="0" y="647700"/>
                </a:lnTo>
                <a:lnTo>
                  <a:pt x="22225" y="647700"/>
                </a:lnTo>
                <a:lnTo>
                  <a:pt x="22225" y="749300"/>
                </a:lnTo>
                <a:lnTo>
                  <a:pt x="317500" y="749300"/>
                </a:lnTo>
                <a:cubicBezTo>
                  <a:pt x="310345" y="702795"/>
                  <a:pt x="311150" y="721945"/>
                  <a:pt x="311150" y="692150"/>
                </a:cubicBezTo>
                <a:lnTo>
                  <a:pt x="311150" y="273050"/>
                </a:lnTo>
                <a:lnTo>
                  <a:pt x="698500" y="273050"/>
                </a:lnTo>
                <a:lnTo>
                  <a:pt x="698500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A38BC74-3EB3-0244-CE66-49A0D29375CA}"/>
              </a:ext>
            </a:extLst>
          </p:cNvPr>
          <p:cNvSpPr/>
          <p:nvPr/>
        </p:nvSpPr>
        <p:spPr>
          <a:xfrm>
            <a:off x="7644938" y="4152900"/>
            <a:ext cx="498764" cy="259080"/>
          </a:xfrm>
          <a:custGeom>
            <a:avLst/>
            <a:gdLst>
              <a:gd name="connsiteX0" fmla="*/ 0 w 548640"/>
              <a:gd name="connsiteY0" fmla="*/ 7620 h 259080"/>
              <a:gd name="connsiteX1" fmla="*/ 0 w 548640"/>
              <a:gd name="connsiteY1" fmla="*/ 259080 h 259080"/>
              <a:gd name="connsiteX2" fmla="*/ 548640 w 548640"/>
              <a:gd name="connsiteY2" fmla="*/ 259080 h 259080"/>
              <a:gd name="connsiteX3" fmla="*/ 548640 w 548640"/>
              <a:gd name="connsiteY3" fmla="*/ 0 h 259080"/>
              <a:gd name="connsiteX4" fmla="*/ 0 w 548640"/>
              <a:gd name="connsiteY4" fmla="*/ 762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259080">
                <a:moveTo>
                  <a:pt x="0" y="7620"/>
                </a:moveTo>
                <a:lnTo>
                  <a:pt x="0" y="259080"/>
                </a:lnTo>
                <a:lnTo>
                  <a:pt x="548640" y="259080"/>
                </a:lnTo>
                <a:lnTo>
                  <a:pt x="548640" y="0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05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E227B-C6A9-CC35-ADAF-27778971C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1BF162-795B-640D-F906-2C6490B81020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市庁舎本館</a:t>
            </a:r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階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5E41677-3E07-EBC2-EEC5-4C44109A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F16D8FB-334D-1351-0F06-6B88D2E86B19}"/>
              </a:ext>
            </a:extLst>
          </p:cNvPr>
          <p:cNvSpPr/>
          <p:nvPr/>
        </p:nvSpPr>
        <p:spPr>
          <a:xfrm>
            <a:off x="565520" y="765482"/>
            <a:ext cx="3247102" cy="885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議場：１台</a:t>
            </a:r>
            <a:endParaRPr kumimoji="1"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理事者控室付近：１台</a:t>
            </a:r>
          </a:p>
        </p:txBody>
      </p:sp>
    </p:spTree>
    <p:extLst>
      <p:ext uri="{BB962C8B-B14F-4D97-AF65-F5344CB8AC3E}">
        <p14:creationId xmlns:p14="http://schemas.microsoft.com/office/powerpoint/2010/main" val="320548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B68FD7-9A40-4FF3-B0E2-5FA974E30DB6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37B0862-55B3-A020-224F-46801CD75601}"/>
              </a:ext>
            </a:extLst>
          </p:cNvPr>
          <p:cNvGrpSpPr/>
          <p:nvPr/>
        </p:nvGrpSpPr>
        <p:grpSpPr>
          <a:xfrm>
            <a:off x="385859" y="1523999"/>
            <a:ext cx="8372281" cy="4671061"/>
            <a:chOff x="385859" y="1523999"/>
            <a:chExt cx="8372281" cy="467106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4414FDE-929B-E046-4465-50B6531AD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917" t="18649" r="15583" b="25720"/>
            <a:stretch/>
          </p:blipFill>
          <p:spPr>
            <a:xfrm>
              <a:off x="385859" y="1523999"/>
              <a:ext cx="8372281" cy="4671061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EFC9D3AF-0839-F519-FBFA-DE26ED784487}"/>
                </a:ext>
              </a:extLst>
            </p:cNvPr>
            <p:cNvSpPr/>
            <p:nvPr/>
          </p:nvSpPr>
          <p:spPr>
            <a:xfrm>
              <a:off x="1028699" y="3167802"/>
              <a:ext cx="762001" cy="2303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9D717C5-7867-74AD-EB89-10B00A8EF981}"/>
                </a:ext>
              </a:extLst>
            </p:cNvPr>
            <p:cNvSpPr/>
            <p:nvPr/>
          </p:nvSpPr>
          <p:spPr>
            <a:xfrm>
              <a:off x="5460460" y="2148992"/>
              <a:ext cx="441636" cy="853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B78299E-34B5-FD1B-8668-D03B18A314B0}"/>
                </a:ext>
              </a:extLst>
            </p:cNvPr>
            <p:cNvSpPr/>
            <p:nvPr/>
          </p:nvSpPr>
          <p:spPr>
            <a:xfrm>
              <a:off x="4832784" y="2535677"/>
              <a:ext cx="2741820" cy="1076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1261EBB-EF36-2784-1225-7D23C671B81A}"/>
                </a:ext>
              </a:extLst>
            </p:cNvPr>
            <p:cNvSpPr/>
            <p:nvPr/>
          </p:nvSpPr>
          <p:spPr>
            <a:xfrm>
              <a:off x="5379966" y="4513635"/>
              <a:ext cx="2741820" cy="66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0207E4D-CAED-432A-C319-DA61F9997D03}"/>
                </a:ext>
              </a:extLst>
            </p:cNvPr>
            <p:cNvSpPr/>
            <p:nvPr/>
          </p:nvSpPr>
          <p:spPr>
            <a:xfrm>
              <a:off x="4394230" y="4572891"/>
              <a:ext cx="592817" cy="1127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073A3B7-3F66-C549-00AB-3128C7F214B1}"/>
                </a:ext>
              </a:extLst>
            </p:cNvPr>
            <p:cNvSpPr/>
            <p:nvPr/>
          </p:nvSpPr>
          <p:spPr>
            <a:xfrm>
              <a:off x="5044445" y="4513635"/>
              <a:ext cx="811606" cy="957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92F34B0-45C7-BC96-2846-B1BAF0D2F669}"/>
                </a:ext>
              </a:extLst>
            </p:cNvPr>
            <p:cNvSpPr/>
            <p:nvPr/>
          </p:nvSpPr>
          <p:spPr>
            <a:xfrm>
              <a:off x="5460459" y="5471160"/>
              <a:ext cx="452989" cy="229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E647BEF-E240-1E1D-AED3-4696BCC1D984}"/>
                </a:ext>
              </a:extLst>
            </p:cNvPr>
            <p:cNvSpPr/>
            <p:nvPr/>
          </p:nvSpPr>
          <p:spPr>
            <a:xfrm>
              <a:off x="7440394" y="5455838"/>
              <a:ext cx="452989" cy="229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ABC3042-1883-5B99-5609-44B8CCEB2D4A}"/>
                </a:ext>
              </a:extLst>
            </p:cNvPr>
            <p:cNvSpPr/>
            <p:nvPr/>
          </p:nvSpPr>
          <p:spPr>
            <a:xfrm>
              <a:off x="4496640" y="3859529"/>
              <a:ext cx="2943754" cy="277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AFE419A-A81C-DB70-F736-BB368C6299D9}"/>
                </a:ext>
              </a:extLst>
            </p:cNvPr>
            <p:cNvSpPr/>
            <p:nvPr/>
          </p:nvSpPr>
          <p:spPr>
            <a:xfrm>
              <a:off x="2433540" y="4770241"/>
              <a:ext cx="212384" cy="463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E1836E8-A1DA-BA12-C10E-06BC7B3D1678}"/>
                </a:ext>
              </a:extLst>
            </p:cNvPr>
            <p:cNvSpPr/>
            <p:nvPr/>
          </p:nvSpPr>
          <p:spPr>
            <a:xfrm>
              <a:off x="2433539" y="3664085"/>
              <a:ext cx="1619651" cy="350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113400A-7CB5-526A-660F-9E3A1CD78948}"/>
                </a:ext>
              </a:extLst>
            </p:cNvPr>
            <p:cNvSpPr/>
            <p:nvPr/>
          </p:nvSpPr>
          <p:spPr>
            <a:xfrm>
              <a:off x="2433540" y="3612203"/>
              <a:ext cx="536640" cy="350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779020-58D1-7916-6D57-46354F079FC5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市庁舎西館１階</a:t>
            </a: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C98F2537-F712-8443-6C46-4AD072F3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6B31EA8-3958-839C-1F81-1C287C540CC3}"/>
              </a:ext>
            </a:extLst>
          </p:cNvPr>
          <p:cNvSpPr/>
          <p:nvPr/>
        </p:nvSpPr>
        <p:spPr>
          <a:xfrm>
            <a:off x="4929889" y="286276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C32EC33-BE5F-BC6D-B5CE-738FE6999B9B}"/>
              </a:ext>
            </a:extLst>
          </p:cNvPr>
          <p:cNvSpPr/>
          <p:nvPr/>
        </p:nvSpPr>
        <p:spPr>
          <a:xfrm>
            <a:off x="6831570" y="286276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FC27FED-C959-2472-D993-AA2E15F1B762}"/>
              </a:ext>
            </a:extLst>
          </p:cNvPr>
          <p:cNvSpPr/>
          <p:nvPr/>
        </p:nvSpPr>
        <p:spPr>
          <a:xfrm>
            <a:off x="5137417" y="4927661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019A6E9-682E-1F98-018B-A28241249155}"/>
              </a:ext>
            </a:extLst>
          </p:cNvPr>
          <p:cNvSpPr/>
          <p:nvPr/>
        </p:nvSpPr>
        <p:spPr>
          <a:xfrm>
            <a:off x="7362240" y="4919796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1987178-22CE-CB0D-00D0-D59E2E1B5B56}"/>
              </a:ext>
            </a:extLst>
          </p:cNvPr>
          <p:cNvSpPr/>
          <p:nvPr/>
        </p:nvSpPr>
        <p:spPr>
          <a:xfrm>
            <a:off x="2712388" y="4793953"/>
            <a:ext cx="747713" cy="43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63806CD-9936-77DC-DEEF-98462887D0EF}"/>
              </a:ext>
            </a:extLst>
          </p:cNvPr>
          <p:cNvSpPr/>
          <p:nvPr/>
        </p:nvSpPr>
        <p:spPr>
          <a:xfrm>
            <a:off x="2209800" y="4197350"/>
            <a:ext cx="1212850" cy="1060450"/>
          </a:xfrm>
          <a:custGeom>
            <a:avLst/>
            <a:gdLst>
              <a:gd name="connsiteX0" fmla="*/ 0 w 1212850"/>
              <a:gd name="connsiteY0" fmla="*/ 0 h 1060450"/>
              <a:gd name="connsiteX1" fmla="*/ 0 w 1212850"/>
              <a:gd name="connsiteY1" fmla="*/ 958850 h 1060450"/>
              <a:gd name="connsiteX2" fmla="*/ 63500 w 1212850"/>
              <a:gd name="connsiteY2" fmla="*/ 958850 h 1060450"/>
              <a:gd name="connsiteX3" fmla="*/ 63500 w 1212850"/>
              <a:gd name="connsiteY3" fmla="*/ 1060450 h 1060450"/>
              <a:gd name="connsiteX4" fmla="*/ 1212850 w 1212850"/>
              <a:gd name="connsiteY4" fmla="*/ 1060450 h 1060450"/>
              <a:gd name="connsiteX5" fmla="*/ 1212850 w 1212850"/>
              <a:gd name="connsiteY5" fmla="*/ 6350 h 1060450"/>
              <a:gd name="connsiteX6" fmla="*/ 0 w 1212850"/>
              <a:gd name="connsiteY6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850" h="1060450">
                <a:moveTo>
                  <a:pt x="0" y="0"/>
                </a:moveTo>
                <a:lnTo>
                  <a:pt x="0" y="958850"/>
                </a:lnTo>
                <a:lnTo>
                  <a:pt x="63500" y="958850"/>
                </a:lnTo>
                <a:lnTo>
                  <a:pt x="63500" y="1060450"/>
                </a:lnTo>
                <a:lnTo>
                  <a:pt x="1212850" y="1060450"/>
                </a:lnTo>
                <a:lnTo>
                  <a:pt x="121285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5D8B220-1C69-7409-1B17-76DECC05A231}"/>
              </a:ext>
            </a:extLst>
          </p:cNvPr>
          <p:cNvSpPr/>
          <p:nvPr/>
        </p:nvSpPr>
        <p:spPr>
          <a:xfrm>
            <a:off x="2343150" y="3130550"/>
            <a:ext cx="730250" cy="400050"/>
          </a:xfrm>
          <a:custGeom>
            <a:avLst/>
            <a:gdLst>
              <a:gd name="connsiteX0" fmla="*/ 0 w 730250"/>
              <a:gd name="connsiteY0" fmla="*/ 0 h 400050"/>
              <a:gd name="connsiteX1" fmla="*/ 0 w 730250"/>
              <a:gd name="connsiteY1" fmla="*/ 400050 h 400050"/>
              <a:gd name="connsiteX2" fmla="*/ 730250 w 730250"/>
              <a:gd name="connsiteY2" fmla="*/ 400050 h 400050"/>
              <a:gd name="connsiteX3" fmla="*/ 730250 w 730250"/>
              <a:gd name="connsiteY3" fmla="*/ 0 h 400050"/>
              <a:gd name="connsiteX4" fmla="*/ 0 w 730250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0" h="400050">
                <a:moveTo>
                  <a:pt x="0" y="0"/>
                </a:moveTo>
                <a:lnTo>
                  <a:pt x="0" y="400050"/>
                </a:lnTo>
                <a:lnTo>
                  <a:pt x="730250" y="400050"/>
                </a:lnTo>
                <a:lnTo>
                  <a:pt x="7302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13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9548E-F9BF-23C1-2C08-4631A3D12372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DB2911E-3B6F-CF01-3611-1747329D9B52}"/>
              </a:ext>
            </a:extLst>
          </p:cNvPr>
          <p:cNvGrpSpPr/>
          <p:nvPr/>
        </p:nvGrpSpPr>
        <p:grpSpPr>
          <a:xfrm>
            <a:off x="503721" y="1718553"/>
            <a:ext cx="8136557" cy="4286655"/>
            <a:chOff x="503721" y="1718553"/>
            <a:chExt cx="8136557" cy="428665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E080CCE-2645-D998-A034-E0D587FA7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113" t="17524" r="14539" b="29312"/>
            <a:stretch/>
          </p:blipFill>
          <p:spPr>
            <a:xfrm>
              <a:off x="503721" y="1718553"/>
              <a:ext cx="8136557" cy="4286655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00F4E36-12A3-C412-6B2E-629F7B538BDA}"/>
                </a:ext>
              </a:extLst>
            </p:cNvPr>
            <p:cNvSpPr/>
            <p:nvPr/>
          </p:nvSpPr>
          <p:spPr>
            <a:xfrm>
              <a:off x="4424223" y="2418945"/>
              <a:ext cx="1269700" cy="1076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F682CEF-15C9-EDD5-DD8D-DB71736D5587}"/>
                </a:ext>
              </a:extLst>
            </p:cNvPr>
            <p:cNvSpPr/>
            <p:nvPr/>
          </p:nvSpPr>
          <p:spPr>
            <a:xfrm>
              <a:off x="4323012" y="4513634"/>
              <a:ext cx="3459115" cy="66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63EF7DB-793B-2026-3988-A0F72E1FA9CD}"/>
                </a:ext>
              </a:extLst>
            </p:cNvPr>
            <p:cNvSpPr/>
            <p:nvPr/>
          </p:nvSpPr>
          <p:spPr>
            <a:xfrm>
              <a:off x="6421636" y="2418944"/>
              <a:ext cx="1269700" cy="1264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A333C92-EB84-73B2-4F13-7EF9C443273F}"/>
                </a:ext>
              </a:extLst>
            </p:cNvPr>
            <p:cNvSpPr/>
            <p:nvPr/>
          </p:nvSpPr>
          <p:spPr>
            <a:xfrm>
              <a:off x="6026045" y="2859932"/>
              <a:ext cx="1269700" cy="823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7BD20CB-52A1-AFE7-1F45-A7BDB5E6D54A}"/>
                </a:ext>
              </a:extLst>
            </p:cNvPr>
            <p:cNvSpPr/>
            <p:nvPr/>
          </p:nvSpPr>
          <p:spPr>
            <a:xfrm>
              <a:off x="4673208" y="5012987"/>
              <a:ext cx="771729" cy="66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40C1076-5F90-32AD-6381-98A54F7EDE14}"/>
                </a:ext>
              </a:extLst>
            </p:cNvPr>
            <p:cNvSpPr/>
            <p:nvPr/>
          </p:nvSpPr>
          <p:spPr>
            <a:xfrm>
              <a:off x="6421636" y="5032442"/>
              <a:ext cx="1444798" cy="66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4B439ED-5E15-60A7-2AFB-E4925311FB7A}"/>
                </a:ext>
              </a:extLst>
            </p:cNvPr>
            <p:cNvSpPr/>
            <p:nvPr/>
          </p:nvSpPr>
          <p:spPr>
            <a:xfrm>
              <a:off x="4554168" y="3959603"/>
              <a:ext cx="2943754" cy="277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584B84C-B1C0-D466-B360-FE5A1BF89A28}"/>
                </a:ext>
              </a:extLst>
            </p:cNvPr>
            <p:cNvSpPr/>
            <p:nvPr/>
          </p:nvSpPr>
          <p:spPr>
            <a:xfrm>
              <a:off x="1320971" y="2859931"/>
              <a:ext cx="762001" cy="3041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C835DC4-FB6E-77DB-A537-5207CDDE770D}"/>
                </a:ext>
              </a:extLst>
            </p:cNvPr>
            <p:cNvSpPr/>
            <p:nvPr/>
          </p:nvSpPr>
          <p:spPr>
            <a:xfrm>
              <a:off x="2059990" y="5434519"/>
              <a:ext cx="762001" cy="466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CED473F-DF5A-9DAE-0C96-416F85E9CE07}"/>
                </a:ext>
              </a:extLst>
            </p:cNvPr>
            <p:cNvSpPr/>
            <p:nvPr/>
          </p:nvSpPr>
          <p:spPr>
            <a:xfrm>
              <a:off x="2573130" y="3784504"/>
              <a:ext cx="675908" cy="453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2417CCB-D39D-01B9-0191-5EFE2307F4D6}"/>
                </a:ext>
              </a:extLst>
            </p:cNvPr>
            <p:cNvSpPr/>
            <p:nvPr/>
          </p:nvSpPr>
          <p:spPr>
            <a:xfrm>
              <a:off x="3249038" y="3959601"/>
              <a:ext cx="675908" cy="277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781D6B-B1BE-6C4B-9163-235537595956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市庁舎西館２階</a:t>
            </a: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ABCEBCE6-7F41-D5BE-9511-41A82B6B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A583CFF-FC7B-176C-E736-C49C5AE5605D}"/>
              </a:ext>
            </a:extLst>
          </p:cNvPr>
          <p:cNvSpPr/>
          <p:nvPr/>
        </p:nvSpPr>
        <p:spPr>
          <a:xfrm>
            <a:off x="4929889" y="2949025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E24956C-BCDA-EA8F-955C-B9A8A60423D2}"/>
              </a:ext>
            </a:extLst>
          </p:cNvPr>
          <p:cNvSpPr/>
          <p:nvPr/>
        </p:nvSpPr>
        <p:spPr>
          <a:xfrm>
            <a:off x="6831570" y="2949025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654A32C-C663-B1B4-8256-FD562B8742D9}"/>
              </a:ext>
            </a:extLst>
          </p:cNvPr>
          <p:cNvSpPr/>
          <p:nvPr/>
        </p:nvSpPr>
        <p:spPr>
          <a:xfrm>
            <a:off x="5137417" y="5013922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7EC7ACB-892C-F1F5-7267-8D19F0E5D948}"/>
              </a:ext>
            </a:extLst>
          </p:cNvPr>
          <p:cNvSpPr/>
          <p:nvPr/>
        </p:nvSpPr>
        <p:spPr>
          <a:xfrm>
            <a:off x="7362240" y="5006057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0F1DADD-A2DB-EECC-BA30-01C6B495E514}"/>
              </a:ext>
            </a:extLst>
          </p:cNvPr>
          <p:cNvSpPr/>
          <p:nvPr/>
        </p:nvSpPr>
        <p:spPr>
          <a:xfrm>
            <a:off x="3402874" y="4284617"/>
            <a:ext cx="771729" cy="1554480"/>
          </a:xfrm>
          <a:custGeom>
            <a:avLst/>
            <a:gdLst>
              <a:gd name="connsiteX0" fmla="*/ 692332 w 724989"/>
              <a:gd name="connsiteY0" fmla="*/ 0 h 1554480"/>
              <a:gd name="connsiteX1" fmla="*/ 0 w 724989"/>
              <a:gd name="connsiteY1" fmla="*/ 0 h 1554480"/>
              <a:gd name="connsiteX2" fmla="*/ 0 w 724989"/>
              <a:gd name="connsiteY2" fmla="*/ 1554480 h 1554480"/>
              <a:gd name="connsiteX3" fmla="*/ 724989 w 724989"/>
              <a:gd name="connsiteY3" fmla="*/ 155448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989" h="1554480">
                <a:moveTo>
                  <a:pt x="692332" y="0"/>
                </a:moveTo>
                <a:lnTo>
                  <a:pt x="0" y="0"/>
                </a:lnTo>
                <a:lnTo>
                  <a:pt x="0" y="1554480"/>
                </a:lnTo>
                <a:lnTo>
                  <a:pt x="724989" y="155448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2D382E9-9C56-A846-A86C-04D0B9EA9BB5}"/>
              </a:ext>
            </a:extLst>
          </p:cNvPr>
          <p:cNvSpPr/>
          <p:nvPr/>
        </p:nvSpPr>
        <p:spPr>
          <a:xfrm>
            <a:off x="2699701" y="4896181"/>
            <a:ext cx="675908" cy="43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4B026DA-F9C2-EDDB-B62F-94680BD548D7}"/>
              </a:ext>
            </a:extLst>
          </p:cNvPr>
          <p:cNvSpPr/>
          <p:nvPr/>
        </p:nvSpPr>
        <p:spPr>
          <a:xfrm>
            <a:off x="2324100" y="3300413"/>
            <a:ext cx="700088" cy="381000"/>
          </a:xfrm>
          <a:custGeom>
            <a:avLst/>
            <a:gdLst>
              <a:gd name="connsiteX0" fmla="*/ 0 w 700088"/>
              <a:gd name="connsiteY0" fmla="*/ 0 h 381000"/>
              <a:gd name="connsiteX1" fmla="*/ 0 w 700088"/>
              <a:gd name="connsiteY1" fmla="*/ 381000 h 381000"/>
              <a:gd name="connsiteX2" fmla="*/ 700088 w 700088"/>
              <a:gd name="connsiteY2" fmla="*/ 381000 h 381000"/>
              <a:gd name="connsiteX3" fmla="*/ 700088 w 700088"/>
              <a:gd name="connsiteY3" fmla="*/ 14287 h 381000"/>
              <a:gd name="connsiteX4" fmla="*/ 0 w 700088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8" h="381000">
                <a:moveTo>
                  <a:pt x="0" y="0"/>
                </a:moveTo>
                <a:lnTo>
                  <a:pt x="0" y="381000"/>
                </a:lnTo>
                <a:lnTo>
                  <a:pt x="700088" y="381000"/>
                </a:lnTo>
                <a:lnTo>
                  <a:pt x="700088" y="142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3F50200B-AF6D-345B-C6EF-AD0952B2CFF6}"/>
              </a:ext>
            </a:extLst>
          </p:cNvPr>
          <p:cNvSpPr/>
          <p:nvPr/>
        </p:nvSpPr>
        <p:spPr>
          <a:xfrm>
            <a:off x="2201096" y="4329314"/>
            <a:ext cx="1162050" cy="1014413"/>
          </a:xfrm>
          <a:custGeom>
            <a:avLst/>
            <a:gdLst>
              <a:gd name="connsiteX0" fmla="*/ 0 w 1162050"/>
              <a:gd name="connsiteY0" fmla="*/ 0 h 1014413"/>
              <a:gd name="connsiteX1" fmla="*/ 0 w 1162050"/>
              <a:gd name="connsiteY1" fmla="*/ 914400 h 1014413"/>
              <a:gd name="connsiteX2" fmla="*/ 71438 w 1162050"/>
              <a:gd name="connsiteY2" fmla="*/ 914400 h 1014413"/>
              <a:gd name="connsiteX3" fmla="*/ 71438 w 1162050"/>
              <a:gd name="connsiteY3" fmla="*/ 1014413 h 1014413"/>
              <a:gd name="connsiteX4" fmla="*/ 1162050 w 1162050"/>
              <a:gd name="connsiteY4" fmla="*/ 1014413 h 1014413"/>
              <a:gd name="connsiteX5" fmla="*/ 1162050 w 1162050"/>
              <a:gd name="connsiteY5" fmla="*/ 0 h 1014413"/>
              <a:gd name="connsiteX6" fmla="*/ 0 w 1162050"/>
              <a:gd name="connsiteY6" fmla="*/ 0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050" h="1014413">
                <a:moveTo>
                  <a:pt x="0" y="0"/>
                </a:moveTo>
                <a:lnTo>
                  <a:pt x="0" y="914400"/>
                </a:lnTo>
                <a:lnTo>
                  <a:pt x="71438" y="914400"/>
                </a:lnTo>
                <a:lnTo>
                  <a:pt x="71438" y="1014413"/>
                </a:lnTo>
                <a:lnTo>
                  <a:pt x="1162050" y="1014413"/>
                </a:lnTo>
                <a:lnTo>
                  <a:pt x="11620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10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4235F1-26BB-BBB7-A90F-120B72C939DF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20D12B3-D339-7316-5F65-17C0A6EA5278}"/>
              </a:ext>
            </a:extLst>
          </p:cNvPr>
          <p:cNvGrpSpPr/>
          <p:nvPr/>
        </p:nvGrpSpPr>
        <p:grpSpPr>
          <a:xfrm>
            <a:off x="463568" y="1601821"/>
            <a:ext cx="8216864" cy="4299626"/>
            <a:chOff x="463568" y="1601821"/>
            <a:chExt cx="8216864" cy="429962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1889FC7-4680-6B1A-A5BD-0E7EB580E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475" t="18628" r="13972" b="28810"/>
            <a:stretch/>
          </p:blipFill>
          <p:spPr>
            <a:xfrm>
              <a:off x="463568" y="1601821"/>
              <a:ext cx="8216864" cy="4208834"/>
            </a:xfrm>
            <a:prstGeom prst="rect">
              <a:avLst/>
            </a:prstGeom>
          </p:spPr>
        </p:pic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B148EFFC-266E-AAE6-8EBC-A2CC4BB0E6DC}"/>
                </a:ext>
              </a:extLst>
            </p:cNvPr>
            <p:cNvSpPr/>
            <p:nvPr/>
          </p:nvSpPr>
          <p:spPr>
            <a:xfrm>
              <a:off x="3236068" y="2134555"/>
              <a:ext cx="834562" cy="1497245"/>
            </a:xfrm>
            <a:custGeom>
              <a:avLst/>
              <a:gdLst>
                <a:gd name="connsiteX0" fmla="*/ 709574 w 716889"/>
                <a:gd name="connsiteY0" fmla="*/ 0 h 1411833"/>
                <a:gd name="connsiteX1" fmla="*/ 0 w 716889"/>
                <a:gd name="connsiteY1" fmla="*/ 0 h 1411833"/>
                <a:gd name="connsiteX2" fmla="*/ 0 w 716889"/>
                <a:gd name="connsiteY2" fmla="*/ 358444 h 1411833"/>
                <a:gd name="connsiteX3" fmla="*/ 197510 w 716889"/>
                <a:gd name="connsiteY3" fmla="*/ 358444 h 1411833"/>
                <a:gd name="connsiteX4" fmla="*/ 197510 w 716889"/>
                <a:gd name="connsiteY4" fmla="*/ 1411833 h 1411833"/>
                <a:gd name="connsiteX5" fmla="*/ 716889 w 716889"/>
                <a:gd name="connsiteY5" fmla="*/ 1411833 h 14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889" h="1411833">
                  <a:moveTo>
                    <a:pt x="709574" y="0"/>
                  </a:moveTo>
                  <a:lnTo>
                    <a:pt x="0" y="0"/>
                  </a:lnTo>
                  <a:lnTo>
                    <a:pt x="0" y="358444"/>
                  </a:lnTo>
                  <a:lnTo>
                    <a:pt x="197510" y="358444"/>
                  </a:lnTo>
                  <a:lnTo>
                    <a:pt x="197510" y="1411833"/>
                  </a:lnTo>
                  <a:lnTo>
                    <a:pt x="716889" y="141183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E4643CF-6A03-94BB-6353-D09CEE181A64}"/>
                </a:ext>
              </a:extLst>
            </p:cNvPr>
            <p:cNvSpPr/>
            <p:nvPr/>
          </p:nvSpPr>
          <p:spPr>
            <a:xfrm>
              <a:off x="4368749" y="2140085"/>
              <a:ext cx="566417" cy="1121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BF5CF00-4285-969C-A880-A37D8E6A503A}"/>
                </a:ext>
              </a:extLst>
            </p:cNvPr>
            <p:cNvSpPr/>
            <p:nvPr/>
          </p:nvSpPr>
          <p:spPr>
            <a:xfrm>
              <a:off x="4323012" y="4513634"/>
              <a:ext cx="3459115" cy="66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EA0C768-2ED9-F89D-91CC-22025656FA19}"/>
                </a:ext>
              </a:extLst>
            </p:cNvPr>
            <p:cNvSpPr/>
            <p:nvPr/>
          </p:nvSpPr>
          <p:spPr>
            <a:xfrm>
              <a:off x="6026045" y="2859932"/>
              <a:ext cx="1269700" cy="823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5EEA7DC-07A5-F637-5B89-623D1B14B1CD}"/>
                </a:ext>
              </a:extLst>
            </p:cNvPr>
            <p:cNvSpPr/>
            <p:nvPr/>
          </p:nvSpPr>
          <p:spPr>
            <a:xfrm>
              <a:off x="4572000" y="2256275"/>
              <a:ext cx="1115438" cy="13364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2ADA1CE1-5676-F028-B0F0-904A6C640ECE}"/>
                </a:ext>
              </a:extLst>
            </p:cNvPr>
            <p:cNvSpPr/>
            <p:nvPr/>
          </p:nvSpPr>
          <p:spPr>
            <a:xfrm>
              <a:off x="5455317" y="2603499"/>
              <a:ext cx="2326810" cy="989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BA7B39E-7C9B-C7FA-D7A1-83C1AAC7E75B}"/>
                </a:ext>
              </a:extLst>
            </p:cNvPr>
            <p:cNvSpPr/>
            <p:nvPr/>
          </p:nvSpPr>
          <p:spPr>
            <a:xfrm>
              <a:off x="7292024" y="2198452"/>
              <a:ext cx="626170" cy="66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9349570-6B0F-DBDB-DC55-CECD7865220F}"/>
                </a:ext>
              </a:extLst>
            </p:cNvPr>
            <p:cNvSpPr/>
            <p:nvPr/>
          </p:nvSpPr>
          <p:spPr>
            <a:xfrm>
              <a:off x="6737609" y="2363823"/>
              <a:ext cx="626170" cy="66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22887A4-616F-9413-5C99-E5599E0316AA}"/>
                </a:ext>
              </a:extLst>
            </p:cNvPr>
            <p:cNvSpPr/>
            <p:nvPr/>
          </p:nvSpPr>
          <p:spPr>
            <a:xfrm>
              <a:off x="6388647" y="2170890"/>
              <a:ext cx="485029" cy="66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2E0A7D1-E740-54D5-D20F-74B7A83AC2E7}"/>
                </a:ext>
              </a:extLst>
            </p:cNvPr>
            <p:cNvSpPr/>
            <p:nvPr/>
          </p:nvSpPr>
          <p:spPr>
            <a:xfrm>
              <a:off x="4846255" y="3735421"/>
              <a:ext cx="2124315" cy="275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3E5F1A2-13C6-2A71-DE00-D695FD767FD6}"/>
                </a:ext>
              </a:extLst>
            </p:cNvPr>
            <p:cNvSpPr/>
            <p:nvPr/>
          </p:nvSpPr>
          <p:spPr>
            <a:xfrm>
              <a:off x="4825176" y="5217540"/>
              <a:ext cx="609085" cy="275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A275D1D-61B0-F9FE-C280-9CDC230A1D34}"/>
                </a:ext>
              </a:extLst>
            </p:cNvPr>
            <p:cNvSpPr/>
            <p:nvPr/>
          </p:nvSpPr>
          <p:spPr>
            <a:xfrm>
              <a:off x="6618722" y="5244693"/>
              <a:ext cx="1163405" cy="275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7AEF8AB-551B-1F39-CF9E-ADF4886A5F2C}"/>
                </a:ext>
              </a:extLst>
            </p:cNvPr>
            <p:cNvSpPr/>
            <p:nvPr/>
          </p:nvSpPr>
          <p:spPr>
            <a:xfrm>
              <a:off x="1242569" y="5244693"/>
              <a:ext cx="2304784" cy="455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A9DD5D7-2A7A-4CB8-DDCC-ED2563639233}"/>
                </a:ext>
              </a:extLst>
            </p:cNvPr>
            <p:cNvSpPr/>
            <p:nvPr/>
          </p:nvSpPr>
          <p:spPr>
            <a:xfrm>
              <a:off x="1374783" y="2859932"/>
              <a:ext cx="762001" cy="3041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6A5625F5-0CFF-65F2-A74C-1B8942B1C8F0}"/>
                </a:ext>
              </a:extLst>
            </p:cNvPr>
            <p:cNvSpPr/>
            <p:nvPr/>
          </p:nvSpPr>
          <p:spPr>
            <a:xfrm>
              <a:off x="2576857" y="3742047"/>
              <a:ext cx="970495" cy="324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58D934-05EF-6708-9EF1-A80EFCDBD39B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市庁舎西館３階</a:t>
            </a:r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6B2C06C7-7444-7099-42DC-986E1098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C502161-6CF6-9372-8B8A-631AB3B7D65D}"/>
              </a:ext>
            </a:extLst>
          </p:cNvPr>
          <p:cNvSpPr/>
          <p:nvPr/>
        </p:nvSpPr>
        <p:spPr>
          <a:xfrm>
            <a:off x="4929889" y="286276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3CDDC05-E743-7C3A-15B1-F9854B1E6C75}"/>
              </a:ext>
            </a:extLst>
          </p:cNvPr>
          <p:cNvSpPr/>
          <p:nvPr/>
        </p:nvSpPr>
        <p:spPr>
          <a:xfrm>
            <a:off x="6831570" y="286276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D9E9443-F046-F2A8-4268-335C06430053}"/>
              </a:ext>
            </a:extLst>
          </p:cNvPr>
          <p:cNvSpPr/>
          <p:nvPr/>
        </p:nvSpPr>
        <p:spPr>
          <a:xfrm>
            <a:off x="5137417" y="4927661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DD94886-6D97-6726-F9EC-E595F100E6E3}"/>
              </a:ext>
            </a:extLst>
          </p:cNvPr>
          <p:cNvSpPr/>
          <p:nvPr/>
        </p:nvSpPr>
        <p:spPr>
          <a:xfrm>
            <a:off x="7362240" y="4919796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C021614-BBD2-0DD3-3F8E-CA85A9F97244}"/>
              </a:ext>
            </a:extLst>
          </p:cNvPr>
          <p:cNvSpPr/>
          <p:nvPr/>
        </p:nvSpPr>
        <p:spPr>
          <a:xfrm>
            <a:off x="2710045" y="4705389"/>
            <a:ext cx="675908" cy="42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6A2349E-3BE0-088C-5699-503EBDABD721}"/>
              </a:ext>
            </a:extLst>
          </p:cNvPr>
          <p:cNvSpPr/>
          <p:nvPr/>
        </p:nvSpPr>
        <p:spPr>
          <a:xfrm>
            <a:off x="2241550" y="4486879"/>
            <a:ext cx="419100" cy="53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EA3A4A7-7932-6453-A385-3929A8753FF0}"/>
              </a:ext>
            </a:extLst>
          </p:cNvPr>
          <p:cNvSpPr/>
          <p:nvPr/>
        </p:nvSpPr>
        <p:spPr>
          <a:xfrm>
            <a:off x="2222500" y="4140200"/>
            <a:ext cx="1727200" cy="1009650"/>
          </a:xfrm>
          <a:custGeom>
            <a:avLst/>
            <a:gdLst>
              <a:gd name="connsiteX0" fmla="*/ 0 w 1727200"/>
              <a:gd name="connsiteY0" fmla="*/ 0 h 1009650"/>
              <a:gd name="connsiteX1" fmla="*/ 0 w 1727200"/>
              <a:gd name="connsiteY1" fmla="*/ 914400 h 1009650"/>
              <a:gd name="connsiteX2" fmla="*/ 82550 w 1727200"/>
              <a:gd name="connsiteY2" fmla="*/ 914400 h 1009650"/>
              <a:gd name="connsiteX3" fmla="*/ 82550 w 1727200"/>
              <a:gd name="connsiteY3" fmla="*/ 1009650 h 1009650"/>
              <a:gd name="connsiteX4" fmla="*/ 1727200 w 1727200"/>
              <a:gd name="connsiteY4" fmla="*/ 1009650 h 1009650"/>
              <a:gd name="connsiteX5" fmla="*/ 1727200 w 1727200"/>
              <a:gd name="connsiteY5" fmla="*/ 0 h 1009650"/>
              <a:gd name="connsiteX6" fmla="*/ 0 w 1727200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200" h="1009650">
                <a:moveTo>
                  <a:pt x="0" y="0"/>
                </a:moveTo>
                <a:lnTo>
                  <a:pt x="0" y="914400"/>
                </a:lnTo>
                <a:lnTo>
                  <a:pt x="82550" y="914400"/>
                </a:lnTo>
                <a:lnTo>
                  <a:pt x="82550" y="1009650"/>
                </a:lnTo>
                <a:lnTo>
                  <a:pt x="1727200" y="1009650"/>
                </a:lnTo>
                <a:lnTo>
                  <a:pt x="17272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4F9C2C7-BC4A-6BAA-4EC9-8F6B7255CC15}"/>
              </a:ext>
            </a:extLst>
          </p:cNvPr>
          <p:cNvSpPr/>
          <p:nvPr/>
        </p:nvSpPr>
        <p:spPr>
          <a:xfrm>
            <a:off x="2343292" y="3115424"/>
            <a:ext cx="698500" cy="571500"/>
          </a:xfrm>
          <a:custGeom>
            <a:avLst/>
            <a:gdLst>
              <a:gd name="connsiteX0" fmla="*/ 0 w 698500"/>
              <a:gd name="connsiteY0" fmla="*/ 0 h 571500"/>
              <a:gd name="connsiteX1" fmla="*/ 0 w 698500"/>
              <a:gd name="connsiteY1" fmla="*/ 571500 h 571500"/>
              <a:gd name="connsiteX2" fmla="*/ 698500 w 698500"/>
              <a:gd name="connsiteY2" fmla="*/ 571500 h 571500"/>
              <a:gd name="connsiteX3" fmla="*/ 698500 w 698500"/>
              <a:gd name="connsiteY3" fmla="*/ 0 h 571500"/>
              <a:gd name="connsiteX4" fmla="*/ 0 w 698500"/>
              <a:gd name="connsiteY4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0" h="571500">
                <a:moveTo>
                  <a:pt x="0" y="0"/>
                </a:moveTo>
                <a:lnTo>
                  <a:pt x="0" y="571500"/>
                </a:lnTo>
                <a:lnTo>
                  <a:pt x="698500" y="571500"/>
                </a:lnTo>
                <a:lnTo>
                  <a:pt x="6985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29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8D90591-1B33-C877-4362-674839016B11}"/>
              </a:ext>
            </a:extLst>
          </p:cNvPr>
          <p:cNvGrpSpPr/>
          <p:nvPr/>
        </p:nvGrpSpPr>
        <p:grpSpPr>
          <a:xfrm>
            <a:off x="496617" y="1562099"/>
            <a:ext cx="8150766" cy="4312921"/>
            <a:chOff x="496617" y="1562099"/>
            <a:chExt cx="8150766" cy="431292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A2B142F-AD9E-2264-6F0A-445F18DF9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833" t="18884" r="13250" b="26545"/>
            <a:stretch/>
          </p:blipFill>
          <p:spPr>
            <a:xfrm>
              <a:off x="496617" y="1562099"/>
              <a:ext cx="8150766" cy="4312921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9454F8B-AC83-57D9-27CA-3D88D353F168}"/>
                </a:ext>
              </a:extLst>
            </p:cNvPr>
            <p:cNvSpPr/>
            <p:nvPr/>
          </p:nvSpPr>
          <p:spPr>
            <a:xfrm>
              <a:off x="2700338" y="3829050"/>
              <a:ext cx="1371600" cy="47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E0362E9-F1C9-C2CB-A717-39A7D951FFEE}"/>
                </a:ext>
              </a:extLst>
            </p:cNvPr>
            <p:cNvSpPr/>
            <p:nvPr/>
          </p:nvSpPr>
          <p:spPr>
            <a:xfrm>
              <a:off x="3333749" y="3543300"/>
              <a:ext cx="738189" cy="47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3A55E9D-C858-1BA3-A6D3-74D060F11CA7}"/>
                </a:ext>
              </a:extLst>
            </p:cNvPr>
            <p:cNvSpPr/>
            <p:nvPr/>
          </p:nvSpPr>
          <p:spPr>
            <a:xfrm>
              <a:off x="4217671" y="2443047"/>
              <a:ext cx="708658" cy="5744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6B96346-167D-1E9A-A9BD-355DDD0DB545}"/>
                </a:ext>
              </a:extLst>
            </p:cNvPr>
            <p:cNvSpPr/>
            <p:nvPr/>
          </p:nvSpPr>
          <p:spPr>
            <a:xfrm>
              <a:off x="5072064" y="2968827"/>
              <a:ext cx="909636" cy="5744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5EE69ED-A500-2762-85DB-07CCC76BB454}"/>
                </a:ext>
              </a:extLst>
            </p:cNvPr>
            <p:cNvSpPr/>
            <p:nvPr/>
          </p:nvSpPr>
          <p:spPr>
            <a:xfrm>
              <a:off x="4320544" y="4375555"/>
              <a:ext cx="1371596" cy="752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A8694C7-D5E1-2203-6234-2B12851A2916}"/>
                </a:ext>
              </a:extLst>
            </p:cNvPr>
            <p:cNvSpPr/>
            <p:nvPr/>
          </p:nvSpPr>
          <p:spPr>
            <a:xfrm>
              <a:off x="1584964" y="5279176"/>
              <a:ext cx="1577336" cy="595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A534E12-7209-8962-B870-CE0B6B407037}"/>
                </a:ext>
              </a:extLst>
            </p:cNvPr>
            <p:cNvSpPr/>
            <p:nvPr/>
          </p:nvSpPr>
          <p:spPr>
            <a:xfrm>
              <a:off x="1184145" y="3233206"/>
              <a:ext cx="909636" cy="1628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DDE17C6-3C04-4F03-CAB0-12510F2366E1}"/>
                </a:ext>
              </a:extLst>
            </p:cNvPr>
            <p:cNvSpPr/>
            <p:nvPr/>
          </p:nvSpPr>
          <p:spPr>
            <a:xfrm>
              <a:off x="3419480" y="3145251"/>
              <a:ext cx="535300" cy="337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2491227-7DE4-69A6-BF2B-D09E00E5F6C3}"/>
                </a:ext>
              </a:extLst>
            </p:cNvPr>
            <p:cNvSpPr/>
            <p:nvPr/>
          </p:nvSpPr>
          <p:spPr>
            <a:xfrm>
              <a:off x="3036102" y="4362856"/>
              <a:ext cx="297647" cy="223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9F8BF35-F266-6590-16B9-FEC3EBF79737}"/>
                </a:ext>
              </a:extLst>
            </p:cNvPr>
            <p:cNvSpPr/>
            <p:nvPr/>
          </p:nvSpPr>
          <p:spPr>
            <a:xfrm>
              <a:off x="3434099" y="4300537"/>
              <a:ext cx="166351" cy="361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F836050-9898-D0DA-E2BD-C201F2B1DC39}"/>
                </a:ext>
              </a:extLst>
            </p:cNvPr>
            <p:cNvSpPr/>
            <p:nvPr/>
          </p:nvSpPr>
          <p:spPr>
            <a:xfrm>
              <a:off x="2010605" y="5114926"/>
              <a:ext cx="166351" cy="361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4446FEE-1273-55E8-8116-C58A6EF72615}"/>
                </a:ext>
              </a:extLst>
            </p:cNvPr>
            <p:cNvSpPr/>
            <p:nvPr/>
          </p:nvSpPr>
          <p:spPr>
            <a:xfrm>
              <a:off x="2194131" y="4470400"/>
              <a:ext cx="237919" cy="525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23E8EBB-F218-F272-82D3-206E007DC42D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D874116-301B-BAB4-93A5-10B329130D42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市庁舎西館４階</a:t>
            </a: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677AC7B2-2782-E2B4-4A54-85D3BAC5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514FF9E-515E-6155-6541-347B75F39D0F}"/>
              </a:ext>
            </a:extLst>
          </p:cNvPr>
          <p:cNvSpPr/>
          <p:nvPr/>
        </p:nvSpPr>
        <p:spPr>
          <a:xfrm>
            <a:off x="4929889" y="286276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9A24C3B-A92C-25D7-6C05-193465D2C9A0}"/>
              </a:ext>
            </a:extLst>
          </p:cNvPr>
          <p:cNvSpPr/>
          <p:nvPr/>
        </p:nvSpPr>
        <p:spPr>
          <a:xfrm>
            <a:off x="6831570" y="286276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BFAC56-DDC1-4185-8637-9622E99CFE18}"/>
              </a:ext>
            </a:extLst>
          </p:cNvPr>
          <p:cNvSpPr/>
          <p:nvPr/>
        </p:nvSpPr>
        <p:spPr>
          <a:xfrm>
            <a:off x="5137417" y="4927661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1271D02-A7BD-3149-1510-A5A9A8E56BCA}"/>
              </a:ext>
            </a:extLst>
          </p:cNvPr>
          <p:cNvSpPr/>
          <p:nvPr/>
        </p:nvSpPr>
        <p:spPr>
          <a:xfrm>
            <a:off x="6405293" y="4913396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4D19429-BAB1-D688-B123-4DEF83FEAED9}"/>
              </a:ext>
            </a:extLst>
          </p:cNvPr>
          <p:cNvSpPr/>
          <p:nvPr/>
        </p:nvSpPr>
        <p:spPr>
          <a:xfrm>
            <a:off x="2684199" y="4707675"/>
            <a:ext cx="675908" cy="27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2D0F7B3-43CF-B6E2-D3E5-1CBB21A13269}"/>
              </a:ext>
            </a:extLst>
          </p:cNvPr>
          <p:cNvSpPr/>
          <p:nvPr/>
        </p:nvSpPr>
        <p:spPr>
          <a:xfrm>
            <a:off x="2302196" y="3145251"/>
            <a:ext cx="706463" cy="33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6CC72FB-B129-E938-4C21-65D550D7E871}"/>
              </a:ext>
            </a:extLst>
          </p:cNvPr>
          <p:cNvSpPr/>
          <p:nvPr/>
        </p:nvSpPr>
        <p:spPr>
          <a:xfrm>
            <a:off x="2209030" y="4466508"/>
            <a:ext cx="427490" cy="543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C87A9F6-C45C-539D-9475-E35F32D08FA1}"/>
              </a:ext>
            </a:extLst>
          </p:cNvPr>
          <p:cNvSpPr/>
          <p:nvPr/>
        </p:nvSpPr>
        <p:spPr>
          <a:xfrm>
            <a:off x="3434099" y="4263233"/>
            <a:ext cx="526398" cy="85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EA13CC7F-163A-08EB-130B-4F8294AB4DF0}"/>
              </a:ext>
            </a:extLst>
          </p:cNvPr>
          <p:cNvSpPr/>
          <p:nvPr/>
        </p:nvSpPr>
        <p:spPr>
          <a:xfrm>
            <a:off x="2184400" y="4133850"/>
            <a:ext cx="1162050" cy="984250"/>
          </a:xfrm>
          <a:custGeom>
            <a:avLst/>
            <a:gdLst>
              <a:gd name="connsiteX0" fmla="*/ 0 w 1162050"/>
              <a:gd name="connsiteY0" fmla="*/ 0 h 984250"/>
              <a:gd name="connsiteX1" fmla="*/ 0 w 1162050"/>
              <a:gd name="connsiteY1" fmla="*/ 895350 h 984250"/>
              <a:gd name="connsiteX2" fmla="*/ 82550 w 1162050"/>
              <a:gd name="connsiteY2" fmla="*/ 895350 h 984250"/>
              <a:gd name="connsiteX3" fmla="*/ 82550 w 1162050"/>
              <a:gd name="connsiteY3" fmla="*/ 984250 h 984250"/>
              <a:gd name="connsiteX4" fmla="*/ 1162050 w 1162050"/>
              <a:gd name="connsiteY4" fmla="*/ 984250 h 984250"/>
              <a:gd name="connsiteX5" fmla="*/ 1162050 w 1162050"/>
              <a:gd name="connsiteY5" fmla="*/ 228600 h 984250"/>
              <a:gd name="connsiteX6" fmla="*/ 800100 w 1162050"/>
              <a:gd name="connsiteY6" fmla="*/ 228600 h 984250"/>
              <a:gd name="connsiteX7" fmla="*/ 800100 w 1162050"/>
              <a:gd name="connsiteY7" fmla="*/ 12700 h 984250"/>
              <a:gd name="connsiteX8" fmla="*/ 0 w 1162050"/>
              <a:gd name="connsiteY8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50" h="984250">
                <a:moveTo>
                  <a:pt x="0" y="0"/>
                </a:moveTo>
                <a:lnTo>
                  <a:pt x="0" y="895350"/>
                </a:lnTo>
                <a:lnTo>
                  <a:pt x="82550" y="895350"/>
                </a:lnTo>
                <a:lnTo>
                  <a:pt x="82550" y="984250"/>
                </a:lnTo>
                <a:lnTo>
                  <a:pt x="1162050" y="984250"/>
                </a:lnTo>
                <a:lnTo>
                  <a:pt x="1162050" y="228600"/>
                </a:lnTo>
                <a:lnTo>
                  <a:pt x="800100" y="228600"/>
                </a:lnTo>
                <a:lnTo>
                  <a:pt x="800100" y="127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56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6EA37F0-8E59-A16B-32AF-5C42092DE705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6AA75C8-1858-78A7-AD66-D9938741CBAF}"/>
              </a:ext>
            </a:extLst>
          </p:cNvPr>
          <p:cNvGrpSpPr/>
          <p:nvPr/>
        </p:nvGrpSpPr>
        <p:grpSpPr>
          <a:xfrm>
            <a:off x="501763" y="1523999"/>
            <a:ext cx="8140474" cy="4244341"/>
            <a:chOff x="1257300" y="1348739"/>
            <a:chExt cx="6591300" cy="343662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7CBF6FC-A1DA-3B77-1680-CABE5DE47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750" t="17824" r="14167" b="29020"/>
            <a:stretch/>
          </p:blipFill>
          <p:spPr>
            <a:xfrm>
              <a:off x="1257300" y="1348739"/>
              <a:ext cx="6591300" cy="3436621"/>
            </a:xfrm>
            <a:prstGeom prst="rect">
              <a:avLst/>
            </a:prstGeom>
          </p:spPr>
        </p:pic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5E8C6DD3-2174-874A-BFDC-42125A199A74}"/>
                </a:ext>
              </a:extLst>
            </p:cNvPr>
            <p:cNvSpPr/>
            <p:nvPr/>
          </p:nvSpPr>
          <p:spPr>
            <a:xfrm>
              <a:off x="3423514" y="1733703"/>
              <a:ext cx="716889" cy="1411833"/>
            </a:xfrm>
            <a:custGeom>
              <a:avLst/>
              <a:gdLst>
                <a:gd name="connsiteX0" fmla="*/ 709574 w 716889"/>
                <a:gd name="connsiteY0" fmla="*/ 0 h 1411833"/>
                <a:gd name="connsiteX1" fmla="*/ 0 w 716889"/>
                <a:gd name="connsiteY1" fmla="*/ 0 h 1411833"/>
                <a:gd name="connsiteX2" fmla="*/ 0 w 716889"/>
                <a:gd name="connsiteY2" fmla="*/ 358444 h 1411833"/>
                <a:gd name="connsiteX3" fmla="*/ 197510 w 716889"/>
                <a:gd name="connsiteY3" fmla="*/ 358444 h 1411833"/>
                <a:gd name="connsiteX4" fmla="*/ 197510 w 716889"/>
                <a:gd name="connsiteY4" fmla="*/ 1411833 h 1411833"/>
                <a:gd name="connsiteX5" fmla="*/ 716889 w 716889"/>
                <a:gd name="connsiteY5" fmla="*/ 1411833 h 14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889" h="1411833">
                  <a:moveTo>
                    <a:pt x="709574" y="0"/>
                  </a:moveTo>
                  <a:lnTo>
                    <a:pt x="0" y="0"/>
                  </a:lnTo>
                  <a:lnTo>
                    <a:pt x="0" y="358444"/>
                  </a:lnTo>
                  <a:lnTo>
                    <a:pt x="197510" y="358444"/>
                  </a:lnTo>
                  <a:lnTo>
                    <a:pt x="197510" y="1411833"/>
                  </a:lnTo>
                  <a:lnTo>
                    <a:pt x="716889" y="141183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3F800D82-DD7C-57B4-8912-9DDD39E45261}"/>
                </a:ext>
              </a:extLst>
            </p:cNvPr>
            <p:cNvSpPr/>
            <p:nvPr/>
          </p:nvSpPr>
          <p:spPr>
            <a:xfrm>
              <a:off x="3621024" y="3401568"/>
              <a:ext cx="519379" cy="914400"/>
            </a:xfrm>
            <a:custGeom>
              <a:avLst/>
              <a:gdLst>
                <a:gd name="connsiteX0" fmla="*/ 512064 w 519379"/>
                <a:gd name="connsiteY0" fmla="*/ 0 h 914400"/>
                <a:gd name="connsiteX1" fmla="*/ 0 w 519379"/>
                <a:gd name="connsiteY1" fmla="*/ 0 h 914400"/>
                <a:gd name="connsiteX2" fmla="*/ 0 w 519379"/>
                <a:gd name="connsiteY2" fmla="*/ 914400 h 914400"/>
                <a:gd name="connsiteX3" fmla="*/ 519379 w 519379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379" h="914400">
                  <a:moveTo>
                    <a:pt x="51206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519379" y="91440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2F61BF7-4F16-BD1A-E713-6CA9D7A938DA}"/>
                </a:ext>
              </a:extLst>
            </p:cNvPr>
            <p:cNvSpPr/>
            <p:nvPr/>
          </p:nvSpPr>
          <p:spPr>
            <a:xfrm>
              <a:off x="4208601" y="3565271"/>
              <a:ext cx="1346953" cy="914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5F5740D-A2A2-B034-151F-54944A28BFB0}"/>
                </a:ext>
              </a:extLst>
            </p:cNvPr>
            <p:cNvSpPr/>
            <p:nvPr/>
          </p:nvSpPr>
          <p:spPr>
            <a:xfrm>
              <a:off x="4803610" y="3941141"/>
              <a:ext cx="191515" cy="942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793930F-456A-869F-B09E-EBABA76F9992}"/>
                </a:ext>
              </a:extLst>
            </p:cNvPr>
            <p:cNvSpPr/>
            <p:nvPr/>
          </p:nvSpPr>
          <p:spPr>
            <a:xfrm>
              <a:off x="6919771" y="4035425"/>
              <a:ext cx="27305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B605A98-BD2E-A256-023A-0DA9419CCA91}"/>
                </a:ext>
              </a:extLst>
            </p:cNvPr>
            <p:cNvSpPr/>
            <p:nvPr/>
          </p:nvSpPr>
          <p:spPr>
            <a:xfrm>
              <a:off x="6049820" y="2574925"/>
              <a:ext cx="42082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9FC82FA-790E-C138-9C28-DABC44A32BB7}"/>
                </a:ext>
              </a:extLst>
            </p:cNvPr>
            <p:cNvSpPr/>
            <p:nvPr/>
          </p:nvSpPr>
          <p:spPr>
            <a:xfrm>
              <a:off x="4225890" y="1889126"/>
              <a:ext cx="450458" cy="611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E46F7A1-DBDB-CAFC-BECA-7A52B56907E6}"/>
                </a:ext>
              </a:extLst>
            </p:cNvPr>
            <p:cNvSpPr/>
            <p:nvPr/>
          </p:nvSpPr>
          <p:spPr>
            <a:xfrm>
              <a:off x="4300937" y="2166248"/>
              <a:ext cx="1182635" cy="484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FC7D60A-EDDA-0DFD-98D8-159649D03835}"/>
                </a:ext>
              </a:extLst>
            </p:cNvPr>
            <p:cNvSpPr/>
            <p:nvPr/>
          </p:nvSpPr>
          <p:spPr>
            <a:xfrm>
              <a:off x="4501534" y="2478287"/>
              <a:ext cx="1295674" cy="548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DFB4A2E-399B-FAB8-A03C-5400C0465FCB}"/>
                </a:ext>
              </a:extLst>
            </p:cNvPr>
            <p:cNvSpPr/>
            <p:nvPr/>
          </p:nvSpPr>
          <p:spPr>
            <a:xfrm>
              <a:off x="5969361" y="1831056"/>
              <a:ext cx="501288" cy="6472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3B1107B-69A9-B14A-E599-B10D71726DB4}"/>
                </a:ext>
              </a:extLst>
            </p:cNvPr>
            <p:cNvSpPr/>
            <p:nvPr/>
          </p:nvSpPr>
          <p:spPr>
            <a:xfrm>
              <a:off x="6340286" y="1990792"/>
              <a:ext cx="231974" cy="4874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E2B7A56-A735-D9AD-E64F-7E060EE15CC3}"/>
                </a:ext>
              </a:extLst>
            </p:cNvPr>
            <p:cNvSpPr/>
            <p:nvPr/>
          </p:nvSpPr>
          <p:spPr>
            <a:xfrm>
              <a:off x="6624436" y="1910923"/>
              <a:ext cx="670252" cy="1116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897D6616-1294-8B49-0FF6-037B0A009150}"/>
                </a:ext>
              </a:extLst>
            </p:cNvPr>
            <p:cNvSpPr/>
            <p:nvPr/>
          </p:nvSpPr>
          <p:spPr>
            <a:xfrm>
              <a:off x="1879474" y="3578225"/>
              <a:ext cx="702972" cy="58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1E7A0ADA-04B9-C1CE-697B-D4D4A1EC272A}"/>
                </a:ext>
              </a:extLst>
            </p:cNvPr>
            <p:cNvSpPr/>
            <p:nvPr/>
          </p:nvSpPr>
          <p:spPr>
            <a:xfrm>
              <a:off x="3684163" y="3639125"/>
              <a:ext cx="417616" cy="473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FD1BC92-7624-49FC-4F28-DCE7A7ABFAD5}"/>
                </a:ext>
              </a:extLst>
            </p:cNvPr>
            <p:cNvSpPr/>
            <p:nvPr/>
          </p:nvSpPr>
          <p:spPr>
            <a:xfrm>
              <a:off x="2781819" y="3067049"/>
              <a:ext cx="641695" cy="334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4468AAC6-123B-3E87-B9FF-70ABD66210A6}"/>
                </a:ext>
              </a:extLst>
            </p:cNvPr>
            <p:cNvSpPr/>
            <p:nvPr/>
          </p:nvSpPr>
          <p:spPr>
            <a:xfrm>
              <a:off x="5969362" y="2752641"/>
              <a:ext cx="602899" cy="334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FB95F4-37C7-E5F8-FC87-917382F26566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市庁舎西館５階</a:t>
            </a:r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26D18CD0-225D-DF16-6B26-4BF99E03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75B5D1E-C1DA-15C9-6D5B-92572E286FC0}"/>
              </a:ext>
            </a:extLst>
          </p:cNvPr>
          <p:cNvSpPr/>
          <p:nvPr/>
        </p:nvSpPr>
        <p:spPr>
          <a:xfrm>
            <a:off x="4929889" y="286276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2B9389-FC78-C9A5-1A94-8252E73E7754}"/>
              </a:ext>
            </a:extLst>
          </p:cNvPr>
          <p:cNvSpPr/>
          <p:nvPr/>
        </p:nvSpPr>
        <p:spPr>
          <a:xfrm>
            <a:off x="7227790" y="290415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277B22D-F501-53E1-4AF3-D426DA24CAF4}"/>
              </a:ext>
            </a:extLst>
          </p:cNvPr>
          <p:cNvSpPr/>
          <p:nvPr/>
        </p:nvSpPr>
        <p:spPr>
          <a:xfrm>
            <a:off x="5137417" y="4927661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B94267F-8F91-8583-D812-C03B492618D0}"/>
              </a:ext>
            </a:extLst>
          </p:cNvPr>
          <p:cNvSpPr/>
          <p:nvPr/>
        </p:nvSpPr>
        <p:spPr>
          <a:xfrm>
            <a:off x="7362240" y="4919796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E4FC4CC-BED2-89A8-6DAD-F0583685E5C7}"/>
              </a:ext>
            </a:extLst>
          </p:cNvPr>
          <p:cNvSpPr/>
          <p:nvPr/>
        </p:nvSpPr>
        <p:spPr>
          <a:xfrm>
            <a:off x="3653349" y="3831702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3B0D728-C252-ECE2-2B0B-D8ADF17E313A}"/>
              </a:ext>
            </a:extLst>
          </p:cNvPr>
          <p:cNvSpPr/>
          <p:nvPr/>
        </p:nvSpPr>
        <p:spPr>
          <a:xfrm>
            <a:off x="2715659" y="4695846"/>
            <a:ext cx="675908" cy="27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441F417-E6C8-22CF-3046-C29E14AB6A2D}"/>
              </a:ext>
            </a:extLst>
          </p:cNvPr>
          <p:cNvSpPr/>
          <p:nvPr/>
        </p:nvSpPr>
        <p:spPr>
          <a:xfrm>
            <a:off x="2238874" y="4213717"/>
            <a:ext cx="7925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FF532D4-4AAB-61CA-D50E-6E65ACE8BD59}"/>
              </a:ext>
            </a:extLst>
          </p:cNvPr>
          <p:cNvSpPr/>
          <p:nvPr/>
        </p:nvSpPr>
        <p:spPr>
          <a:xfrm>
            <a:off x="2222500" y="4095750"/>
            <a:ext cx="1155700" cy="1035050"/>
          </a:xfrm>
          <a:custGeom>
            <a:avLst/>
            <a:gdLst>
              <a:gd name="connsiteX0" fmla="*/ 0 w 1155700"/>
              <a:gd name="connsiteY0" fmla="*/ 25400 h 1035050"/>
              <a:gd name="connsiteX1" fmla="*/ 0 w 1155700"/>
              <a:gd name="connsiteY1" fmla="*/ 933450 h 1035050"/>
              <a:gd name="connsiteX2" fmla="*/ 82550 w 1155700"/>
              <a:gd name="connsiteY2" fmla="*/ 933450 h 1035050"/>
              <a:gd name="connsiteX3" fmla="*/ 82550 w 1155700"/>
              <a:gd name="connsiteY3" fmla="*/ 1035050 h 1035050"/>
              <a:gd name="connsiteX4" fmla="*/ 1155700 w 1155700"/>
              <a:gd name="connsiteY4" fmla="*/ 1035050 h 1035050"/>
              <a:gd name="connsiteX5" fmla="*/ 1155700 w 1155700"/>
              <a:gd name="connsiteY5" fmla="*/ 0 h 1035050"/>
              <a:gd name="connsiteX6" fmla="*/ 0 w 1155700"/>
              <a:gd name="connsiteY6" fmla="*/ 2540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700" h="1035050">
                <a:moveTo>
                  <a:pt x="0" y="25400"/>
                </a:moveTo>
                <a:lnTo>
                  <a:pt x="0" y="933450"/>
                </a:lnTo>
                <a:lnTo>
                  <a:pt x="82550" y="933450"/>
                </a:lnTo>
                <a:lnTo>
                  <a:pt x="82550" y="1035050"/>
                </a:lnTo>
                <a:lnTo>
                  <a:pt x="1155700" y="1035050"/>
                </a:lnTo>
                <a:lnTo>
                  <a:pt x="1155700" y="0"/>
                </a:lnTo>
                <a:lnTo>
                  <a:pt x="0" y="254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6A89B30C-4FB5-7F15-70BF-FD049790F71B}"/>
              </a:ext>
            </a:extLst>
          </p:cNvPr>
          <p:cNvSpPr/>
          <p:nvPr/>
        </p:nvSpPr>
        <p:spPr>
          <a:xfrm>
            <a:off x="2349500" y="3098800"/>
            <a:ext cx="692150" cy="603250"/>
          </a:xfrm>
          <a:custGeom>
            <a:avLst/>
            <a:gdLst>
              <a:gd name="connsiteX0" fmla="*/ 0 w 692150"/>
              <a:gd name="connsiteY0" fmla="*/ 0 h 603250"/>
              <a:gd name="connsiteX1" fmla="*/ 0 w 692150"/>
              <a:gd name="connsiteY1" fmla="*/ 603250 h 603250"/>
              <a:gd name="connsiteX2" fmla="*/ 692150 w 692150"/>
              <a:gd name="connsiteY2" fmla="*/ 603250 h 603250"/>
              <a:gd name="connsiteX3" fmla="*/ 692150 w 692150"/>
              <a:gd name="connsiteY3" fmla="*/ 6350 h 603250"/>
              <a:gd name="connsiteX4" fmla="*/ 0 w 692150"/>
              <a:gd name="connsiteY4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603250">
                <a:moveTo>
                  <a:pt x="0" y="0"/>
                </a:moveTo>
                <a:lnTo>
                  <a:pt x="0" y="603250"/>
                </a:lnTo>
                <a:lnTo>
                  <a:pt x="692150" y="603250"/>
                </a:lnTo>
                <a:lnTo>
                  <a:pt x="69215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94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7BA217-B164-B21D-F2B5-37A22688443A}"/>
              </a:ext>
            </a:extLst>
          </p:cNvPr>
          <p:cNvSpPr txBox="1"/>
          <p:nvPr/>
        </p:nvSpPr>
        <p:spPr>
          <a:xfrm>
            <a:off x="390525" y="604324"/>
            <a:ext cx="837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庁外施設の無線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AP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設置場所は、基本的に現状どおりとする。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ただし、生涯学習センターについては、西館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階に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台の無線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AP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を増設（合計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台）するものとし、受注者にて同一階のフロアスイッチから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無線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AP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までの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LAN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配線を行うこと。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66247456-04F6-6052-6D66-26A48CD14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80366"/>
              </p:ext>
            </p:extLst>
          </p:nvPr>
        </p:nvGraphicFramePr>
        <p:xfrm>
          <a:off x="409719" y="1299852"/>
          <a:ext cx="3968750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>
                  <a:extLst>
                    <a:ext uri="{9D8B030D-6E8A-4147-A177-3AD203B41FA5}">
                      <a16:colId xmlns:a16="http://schemas.microsoft.com/office/drawing/2014/main" val="2648720945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2853295274"/>
                    </a:ext>
                  </a:extLst>
                </a:gridCol>
                <a:gridCol w="1067752">
                  <a:extLst>
                    <a:ext uri="{9D8B030D-6E8A-4147-A177-3AD203B41FA5}">
                      <a16:colId xmlns:a16="http://schemas.microsoft.com/office/drawing/2014/main" val="2082875549"/>
                    </a:ext>
                  </a:extLst>
                </a:gridCol>
              </a:tblGrid>
              <a:tr h="2531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施設名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無線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AP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台数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端末台数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20729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教育センター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065977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中小企業サポートセンター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8160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八尾図書館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29906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安中青少年会館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73029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八尾市立病院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54525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安中人権コミュニティセンター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246247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久宝寺コミュニティセンター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011152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龍華コミュニティセンター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79625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大正コミュニティセンター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675687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竹渕コミュニティセンター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48183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八尾保健所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146799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リサイクルセンター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777568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山本コミュニティセンター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8117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山本図書館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058648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桂人権コミュニティセンター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30058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緑が丘コミュニティセンター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60686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高安コミュニティセンター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64428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生涯学習センター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49905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桂青少年会館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58179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消防本部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32279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5D711380-924B-8BD7-3D92-A15925FEF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85576"/>
              </p:ext>
            </p:extLst>
          </p:nvPr>
        </p:nvGraphicFramePr>
        <p:xfrm>
          <a:off x="4791219" y="1299852"/>
          <a:ext cx="3968750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>
                  <a:extLst>
                    <a:ext uri="{9D8B030D-6E8A-4147-A177-3AD203B41FA5}">
                      <a16:colId xmlns:a16="http://schemas.microsoft.com/office/drawing/2014/main" val="2648720945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2853295274"/>
                    </a:ext>
                  </a:extLst>
                </a:gridCol>
                <a:gridCol w="1067752">
                  <a:extLst>
                    <a:ext uri="{9D8B030D-6E8A-4147-A177-3AD203B41FA5}">
                      <a16:colId xmlns:a16="http://schemas.microsoft.com/office/drawing/2014/main" val="2082875549"/>
                    </a:ext>
                  </a:extLst>
                </a:gridCol>
              </a:tblGrid>
              <a:tr h="2329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施設名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無線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AP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台数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端末台数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20729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曙川コミュニティセンター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09462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土木管理事務所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146799"/>
                  </a:ext>
                </a:extLst>
              </a:tr>
              <a:tr h="349416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八尾市立児童発達支援第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565706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清掃庁舎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97894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南高安コミュニティセンター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29842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志紀コミュニティセンター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868384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志紀図書館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81742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西部そよかぜ認定こども園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335380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安中ひかり認定こども園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66053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南山本せせらぎ認定こども園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73764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志紀おおぞら認定こども園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45751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東山本わかば認定こども園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9791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消防署山本出張所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51637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消防署志紀出張所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40787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消防署栄町出張所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04930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消防署高安出張所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468034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消防署亀井出張所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37799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衛生庁舎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34366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52</a:t>
                      </a:r>
                      <a:r>
                        <a:rPr kumimoji="1" lang="ja-JP" altLang="en-U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台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05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34009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E52761-04F6-FFEF-DDA5-4CCD1CCBAD70}"/>
              </a:ext>
            </a:extLst>
          </p:cNvPr>
          <p:cNvSpPr txBox="1"/>
          <p:nvPr/>
        </p:nvSpPr>
        <p:spPr>
          <a:xfrm>
            <a:off x="428161" y="240271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庁外施設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8DFE4F-8B62-AF82-D1F4-0773303C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6881" y="6489066"/>
            <a:ext cx="2057400" cy="365125"/>
          </a:xfrm>
        </p:spPr>
        <p:txBody>
          <a:bodyPr/>
          <a:lstStyle/>
          <a:p>
            <a:fld id="{8E79BA7F-0455-4CE2-A024-0A53F388B09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826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D8189-06D9-93BD-B8EC-F5D5060EE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FEA7BE5-E15F-C05E-ACA6-4A2C59C2721E}"/>
              </a:ext>
            </a:extLst>
          </p:cNvPr>
          <p:cNvGrpSpPr/>
          <p:nvPr/>
        </p:nvGrpSpPr>
        <p:grpSpPr>
          <a:xfrm>
            <a:off x="874402" y="1120639"/>
            <a:ext cx="7402280" cy="4992014"/>
            <a:chOff x="874402" y="1120639"/>
            <a:chExt cx="7402280" cy="499201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25A1D3E-C5AB-D171-6C2A-C732F3295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402" y="1120639"/>
              <a:ext cx="7402280" cy="499201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196E0D1-7399-48CE-8142-C2ABB3896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70292" y="4646007"/>
              <a:ext cx="297864" cy="640368"/>
            </a:xfrm>
            <a:prstGeom prst="rect">
              <a:avLst/>
            </a:prstGeom>
          </p:spPr>
        </p:pic>
      </p:grpSp>
      <p:sp>
        <p:nvSpPr>
          <p:cNvPr id="25" name="スライド番号プレースホルダー 24">
            <a:extLst>
              <a:ext uri="{FF2B5EF4-FFF2-40B4-BE49-F238E27FC236}">
                <a16:creationId xmlns:a16="http://schemas.microsoft.com/office/drawing/2014/main" id="{EC7C10D4-3E54-9614-2585-2BE39265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911CEA-5092-3566-F65C-1766A83F24D7}"/>
              </a:ext>
            </a:extLst>
          </p:cNvPr>
          <p:cNvSpPr/>
          <p:nvPr/>
        </p:nvSpPr>
        <p:spPr>
          <a:xfrm>
            <a:off x="2800351" y="1793077"/>
            <a:ext cx="3145442" cy="154304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787480E-B24E-F9DE-EB96-705FA88C763F}"/>
              </a:ext>
            </a:extLst>
          </p:cNvPr>
          <p:cNvSpPr/>
          <p:nvPr/>
        </p:nvSpPr>
        <p:spPr>
          <a:xfrm>
            <a:off x="3510855" y="2428999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0694790-7EA1-A48E-025E-9ED65D42819F}"/>
              </a:ext>
            </a:extLst>
          </p:cNvPr>
          <p:cNvSpPr/>
          <p:nvPr/>
        </p:nvSpPr>
        <p:spPr>
          <a:xfrm>
            <a:off x="5242086" y="241933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4083BA1-AF38-910C-8CBA-E1F3CEE79A25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54DC6E7-B6FB-1F3C-99A2-C0E10343EC0D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市庁舎本館１階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3826514-69E4-7905-10E6-8CBC5F078D84}"/>
              </a:ext>
            </a:extLst>
          </p:cNvPr>
          <p:cNvSpPr/>
          <p:nvPr/>
        </p:nvSpPr>
        <p:spPr>
          <a:xfrm>
            <a:off x="2293144" y="4464840"/>
            <a:ext cx="1143000" cy="154304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CFF2D470-4535-599C-FBA7-87A1FA5B67DF}"/>
              </a:ext>
            </a:extLst>
          </p:cNvPr>
          <p:cNvSpPr/>
          <p:nvPr/>
        </p:nvSpPr>
        <p:spPr>
          <a:xfrm>
            <a:off x="3436144" y="4129088"/>
            <a:ext cx="2800350" cy="18787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AF351662-FB84-FC7A-B1B0-2086DEC3A8B1}"/>
              </a:ext>
            </a:extLst>
          </p:cNvPr>
          <p:cNvSpPr/>
          <p:nvPr/>
        </p:nvSpPr>
        <p:spPr>
          <a:xfrm>
            <a:off x="7329487" y="4008564"/>
            <a:ext cx="871537" cy="132543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B2F0FD0B-07D8-B333-1BD9-FFDBEAE81D3D}"/>
              </a:ext>
            </a:extLst>
          </p:cNvPr>
          <p:cNvSpPr/>
          <p:nvPr/>
        </p:nvSpPr>
        <p:spPr>
          <a:xfrm>
            <a:off x="2825567" y="5172809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012B7699-4D5A-6E0F-07C5-5E39E0868ED5}"/>
              </a:ext>
            </a:extLst>
          </p:cNvPr>
          <p:cNvSpPr/>
          <p:nvPr/>
        </p:nvSpPr>
        <p:spPr>
          <a:xfrm>
            <a:off x="4066995" y="4990015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83624720-8147-D65F-1896-262643DB6D27}"/>
              </a:ext>
            </a:extLst>
          </p:cNvPr>
          <p:cNvSpPr/>
          <p:nvPr/>
        </p:nvSpPr>
        <p:spPr>
          <a:xfrm>
            <a:off x="5591314" y="4974329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629E2ED6-831C-052B-C82F-C113AD726F7B}"/>
              </a:ext>
            </a:extLst>
          </p:cNvPr>
          <p:cNvSpPr/>
          <p:nvPr/>
        </p:nvSpPr>
        <p:spPr>
          <a:xfrm>
            <a:off x="7726178" y="441170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92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A90D203-1669-6D09-F708-4F8433E4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96" t="11807" r="26241" b="28107"/>
          <a:stretch/>
        </p:blipFill>
        <p:spPr>
          <a:xfrm>
            <a:off x="1070042" y="972765"/>
            <a:ext cx="7164215" cy="532427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150EE0C-CA19-2E24-D2E8-C72E54A1F104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79C43D-0E5F-ED27-AF47-B8B119C96137}"/>
              </a:ext>
            </a:extLst>
          </p:cNvPr>
          <p:cNvSpPr/>
          <p:nvPr/>
        </p:nvSpPr>
        <p:spPr>
          <a:xfrm>
            <a:off x="3628400" y="1763950"/>
            <a:ext cx="943600" cy="141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853ED95-1296-4FA9-180A-7C4A5674700A}"/>
              </a:ext>
            </a:extLst>
          </p:cNvPr>
          <p:cNvSpPr/>
          <p:nvPr/>
        </p:nvSpPr>
        <p:spPr>
          <a:xfrm>
            <a:off x="5285362" y="1763950"/>
            <a:ext cx="551234" cy="141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8B7421-3E32-580F-E049-9D17DFA762BA}"/>
              </a:ext>
            </a:extLst>
          </p:cNvPr>
          <p:cNvSpPr/>
          <p:nvPr/>
        </p:nvSpPr>
        <p:spPr>
          <a:xfrm>
            <a:off x="5674468" y="2373549"/>
            <a:ext cx="551234" cy="804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E4A9F09-13AC-54F6-F391-692ACBA8D6FA}"/>
              </a:ext>
            </a:extLst>
          </p:cNvPr>
          <p:cNvSpPr/>
          <p:nvPr/>
        </p:nvSpPr>
        <p:spPr>
          <a:xfrm>
            <a:off x="3955915" y="4066163"/>
            <a:ext cx="3014656" cy="15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6DE2084-CF70-6504-8CE2-8F9DBA23035A}"/>
              </a:ext>
            </a:extLst>
          </p:cNvPr>
          <p:cNvSpPr/>
          <p:nvPr/>
        </p:nvSpPr>
        <p:spPr>
          <a:xfrm>
            <a:off x="4100200" y="4221804"/>
            <a:ext cx="361553" cy="178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BB7DBF5-15FD-510F-9D99-8B9EF3043B69}"/>
              </a:ext>
            </a:extLst>
          </p:cNvPr>
          <p:cNvSpPr/>
          <p:nvPr/>
        </p:nvSpPr>
        <p:spPr>
          <a:xfrm>
            <a:off x="4622602" y="4143984"/>
            <a:ext cx="474692" cy="178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B3201D2-377D-6E07-94F3-F1DEABF0B08D}"/>
              </a:ext>
            </a:extLst>
          </p:cNvPr>
          <p:cNvSpPr/>
          <p:nvPr/>
        </p:nvSpPr>
        <p:spPr>
          <a:xfrm>
            <a:off x="5328274" y="4182895"/>
            <a:ext cx="474692" cy="492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F1453EA-AB72-3777-F0F7-5FE2E4FC5921}"/>
              </a:ext>
            </a:extLst>
          </p:cNvPr>
          <p:cNvSpPr/>
          <p:nvPr/>
        </p:nvSpPr>
        <p:spPr>
          <a:xfrm>
            <a:off x="5950085" y="4143984"/>
            <a:ext cx="474692" cy="123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4487130-C783-915D-6FBA-DE39630ED942}"/>
              </a:ext>
            </a:extLst>
          </p:cNvPr>
          <p:cNvSpPr/>
          <p:nvPr/>
        </p:nvSpPr>
        <p:spPr>
          <a:xfrm>
            <a:off x="6418411" y="4604427"/>
            <a:ext cx="474692" cy="84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238F257-F028-FED1-B8B6-01514E844086}"/>
              </a:ext>
            </a:extLst>
          </p:cNvPr>
          <p:cNvSpPr/>
          <p:nvPr/>
        </p:nvSpPr>
        <p:spPr>
          <a:xfrm>
            <a:off x="4131346" y="5762017"/>
            <a:ext cx="2703956" cy="301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C23939-67B9-D3ED-86B5-7E8DF2931E74}"/>
              </a:ext>
            </a:extLst>
          </p:cNvPr>
          <p:cNvSpPr/>
          <p:nvPr/>
        </p:nvSpPr>
        <p:spPr>
          <a:xfrm>
            <a:off x="7399487" y="5757930"/>
            <a:ext cx="1348942" cy="61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DE7358-1B26-7445-6886-98C038A8A363}"/>
              </a:ext>
            </a:extLst>
          </p:cNvPr>
          <p:cNvSpPr/>
          <p:nvPr/>
        </p:nvSpPr>
        <p:spPr>
          <a:xfrm>
            <a:off x="7860958" y="1850152"/>
            <a:ext cx="762405" cy="61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9E45D1E-4331-271F-BCD6-5C765C35C443}"/>
              </a:ext>
            </a:extLst>
          </p:cNvPr>
          <p:cNvSpPr/>
          <p:nvPr/>
        </p:nvSpPr>
        <p:spPr>
          <a:xfrm>
            <a:off x="7199687" y="4083288"/>
            <a:ext cx="328238" cy="2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C86207B-C911-8BDC-57F4-8E61F2C67ADB}"/>
              </a:ext>
            </a:extLst>
          </p:cNvPr>
          <p:cNvSpPr/>
          <p:nvPr/>
        </p:nvSpPr>
        <p:spPr>
          <a:xfrm>
            <a:off x="7573231" y="3257516"/>
            <a:ext cx="386493" cy="1041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148A56E-09E9-601A-27C8-89EDBF335F13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市庁舎本館２階</a:t>
            </a:r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D88E679C-F2A9-0A4E-4547-F60B2048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724C73F-31A2-B7F9-1B4D-691C5B7A85C5}"/>
              </a:ext>
            </a:extLst>
          </p:cNvPr>
          <p:cNvSpPr/>
          <p:nvPr/>
        </p:nvSpPr>
        <p:spPr>
          <a:xfrm>
            <a:off x="3961058" y="2484560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4B46B23-69E4-6ABD-6C64-EC82CE9AECB9}"/>
              </a:ext>
            </a:extLst>
          </p:cNvPr>
          <p:cNvSpPr/>
          <p:nvPr/>
        </p:nvSpPr>
        <p:spPr>
          <a:xfrm>
            <a:off x="5674468" y="2484560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6285773-CEDB-0605-A83D-98C9BD8FDB9D}"/>
              </a:ext>
            </a:extLst>
          </p:cNvPr>
          <p:cNvSpPr/>
          <p:nvPr/>
        </p:nvSpPr>
        <p:spPr>
          <a:xfrm>
            <a:off x="4521399" y="5014263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7BF5C51-C6B1-EE23-9DCA-0DDB723D9EAB}"/>
              </a:ext>
            </a:extLst>
          </p:cNvPr>
          <p:cNvSpPr/>
          <p:nvPr/>
        </p:nvSpPr>
        <p:spPr>
          <a:xfrm>
            <a:off x="6455052" y="5014263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37DD281-24A6-12E9-7244-2257CA42F67F}"/>
              </a:ext>
            </a:extLst>
          </p:cNvPr>
          <p:cNvSpPr/>
          <p:nvPr/>
        </p:nvSpPr>
        <p:spPr>
          <a:xfrm>
            <a:off x="1743473" y="5014263"/>
            <a:ext cx="361553" cy="64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DDB0B5F-FA74-D5A5-C22C-0C78F6E1EF09}"/>
              </a:ext>
            </a:extLst>
          </p:cNvPr>
          <p:cNvSpPr/>
          <p:nvPr/>
        </p:nvSpPr>
        <p:spPr>
          <a:xfrm>
            <a:off x="1764505" y="4604427"/>
            <a:ext cx="435769" cy="23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6D029F70-C73F-B733-3DF5-09B9E3CA7FC2}"/>
              </a:ext>
            </a:extLst>
          </p:cNvPr>
          <p:cNvSpPr/>
          <p:nvPr/>
        </p:nvSpPr>
        <p:spPr>
          <a:xfrm>
            <a:off x="1787525" y="3533775"/>
            <a:ext cx="654050" cy="698500"/>
          </a:xfrm>
          <a:custGeom>
            <a:avLst/>
            <a:gdLst>
              <a:gd name="connsiteX0" fmla="*/ 0 w 654050"/>
              <a:gd name="connsiteY0" fmla="*/ 9525 h 698500"/>
              <a:gd name="connsiteX1" fmla="*/ 0 w 654050"/>
              <a:gd name="connsiteY1" fmla="*/ 619125 h 698500"/>
              <a:gd name="connsiteX2" fmla="*/ 31750 w 654050"/>
              <a:gd name="connsiteY2" fmla="*/ 619125 h 698500"/>
              <a:gd name="connsiteX3" fmla="*/ 31750 w 654050"/>
              <a:gd name="connsiteY3" fmla="*/ 698500 h 698500"/>
              <a:gd name="connsiteX4" fmla="*/ 307975 w 654050"/>
              <a:gd name="connsiteY4" fmla="*/ 698500 h 698500"/>
              <a:gd name="connsiteX5" fmla="*/ 307975 w 654050"/>
              <a:gd name="connsiteY5" fmla="*/ 238125 h 698500"/>
              <a:gd name="connsiteX6" fmla="*/ 654050 w 654050"/>
              <a:gd name="connsiteY6" fmla="*/ 238125 h 698500"/>
              <a:gd name="connsiteX7" fmla="*/ 654050 w 654050"/>
              <a:gd name="connsiteY7" fmla="*/ 0 h 698500"/>
              <a:gd name="connsiteX8" fmla="*/ 0 w 654050"/>
              <a:gd name="connsiteY8" fmla="*/ 9525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050" h="698500">
                <a:moveTo>
                  <a:pt x="0" y="9525"/>
                </a:moveTo>
                <a:lnTo>
                  <a:pt x="0" y="619125"/>
                </a:lnTo>
                <a:lnTo>
                  <a:pt x="31750" y="619125"/>
                </a:lnTo>
                <a:lnTo>
                  <a:pt x="31750" y="698500"/>
                </a:lnTo>
                <a:lnTo>
                  <a:pt x="307975" y="698500"/>
                </a:lnTo>
                <a:lnTo>
                  <a:pt x="307975" y="238125"/>
                </a:lnTo>
                <a:lnTo>
                  <a:pt x="654050" y="238125"/>
                </a:lnTo>
                <a:lnTo>
                  <a:pt x="654050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6307CA4-7BAB-A83E-0E22-5C10471BBBA5}"/>
              </a:ext>
            </a:extLst>
          </p:cNvPr>
          <p:cNvSpPr/>
          <p:nvPr/>
        </p:nvSpPr>
        <p:spPr>
          <a:xfrm>
            <a:off x="7479030" y="4675762"/>
            <a:ext cx="453422" cy="245135"/>
          </a:xfrm>
          <a:custGeom>
            <a:avLst/>
            <a:gdLst>
              <a:gd name="connsiteX0" fmla="*/ 0 w 548640"/>
              <a:gd name="connsiteY0" fmla="*/ 7620 h 259080"/>
              <a:gd name="connsiteX1" fmla="*/ 0 w 548640"/>
              <a:gd name="connsiteY1" fmla="*/ 259080 h 259080"/>
              <a:gd name="connsiteX2" fmla="*/ 548640 w 548640"/>
              <a:gd name="connsiteY2" fmla="*/ 259080 h 259080"/>
              <a:gd name="connsiteX3" fmla="*/ 548640 w 548640"/>
              <a:gd name="connsiteY3" fmla="*/ 0 h 259080"/>
              <a:gd name="connsiteX4" fmla="*/ 0 w 548640"/>
              <a:gd name="connsiteY4" fmla="*/ 762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259080">
                <a:moveTo>
                  <a:pt x="0" y="7620"/>
                </a:moveTo>
                <a:lnTo>
                  <a:pt x="0" y="259080"/>
                </a:lnTo>
                <a:lnTo>
                  <a:pt x="548640" y="259080"/>
                </a:lnTo>
                <a:lnTo>
                  <a:pt x="548640" y="0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A3A7D7F-A409-96D1-A90F-7B1B20247FF7}"/>
              </a:ext>
            </a:extLst>
          </p:cNvPr>
          <p:cNvSpPr/>
          <p:nvPr/>
        </p:nvSpPr>
        <p:spPr>
          <a:xfrm>
            <a:off x="1757464" y="4559030"/>
            <a:ext cx="784698" cy="1083013"/>
          </a:xfrm>
          <a:custGeom>
            <a:avLst/>
            <a:gdLst>
              <a:gd name="connsiteX0" fmla="*/ 0 w 784698"/>
              <a:gd name="connsiteY0" fmla="*/ 0 h 1083013"/>
              <a:gd name="connsiteX1" fmla="*/ 0 w 784698"/>
              <a:gd name="connsiteY1" fmla="*/ 1083013 h 1083013"/>
              <a:gd name="connsiteX2" fmla="*/ 726332 w 784698"/>
              <a:gd name="connsiteY2" fmla="*/ 1083013 h 1083013"/>
              <a:gd name="connsiteX3" fmla="*/ 726332 w 784698"/>
              <a:gd name="connsiteY3" fmla="*/ 946825 h 1083013"/>
              <a:gd name="connsiteX4" fmla="*/ 784698 w 784698"/>
              <a:gd name="connsiteY4" fmla="*/ 946825 h 1083013"/>
              <a:gd name="connsiteX5" fmla="*/ 784698 w 784698"/>
              <a:gd name="connsiteY5" fmla="*/ 136187 h 1083013"/>
              <a:gd name="connsiteX6" fmla="*/ 758757 w 784698"/>
              <a:gd name="connsiteY6" fmla="*/ 136187 h 1083013"/>
              <a:gd name="connsiteX7" fmla="*/ 758757 w 784698"/>
              <a:gd name="connsiteY7" fmla="*/ 45396 h 1083013"/>
              <a:gd name="connsiteX8" fmla="*/ 0 w 784698"/>
              <a:gd name="connsiteY8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4698" h="1083013">
                <a:moveTo>
                  <a:pt x="0" y="0"/>
                </a:moveTo>
                <a:lnTo>
                  <a:pt x="0" y="1083013"/>
                </a:lnTo>
                <a:lnTo>
                  <a:pt x="726332" y="1083013"/>
                </a:lnTo>
                <a:lnTo>
                  <a:pt x="726332" y="946825"/>
                </a:lnTo>
                <a:lnTo>
                  <a:pt x="784698" y="946825"/>
                </a:lnTo>
                <a:lnTo>
                  <a:pt x="784698" y="136187"/>
                </a:lnTo>
                <a:lnTo>
                  <a:pt x="758757" y="136187"/>
                </a:lnTo>
                <a:lnTo>
                  <a:pt x="758757" y="453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49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9C1265B-95AC-D65F-81C7-2C7B3BDE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23" t="24290" r="20992" b="31418"/>
          <a:stretch>
            <a:fillRect/>
          </a:stretch>
        </p:blipFill>
        <p:spPr>
          <a:xfrm>
            <a:off x="486355" y="1814513"/>
            <a:ext cx="7893264" cy="410029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C88416D-7ACC-8E94-A9F9-515F1EF39B08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42449A-6056-043D-207F-76F8B2773FC0}"/>
              </a:ext>
            </a:extLst>
          </p:cNvPr>
          <p:cNvSpPr/>
          <p:nvPr/>
        </p:nvSpPr>
        <p:spPr>
          <a:xfrm>
            <a:off x="2538902" y="2814537"/>
            <a:ext cx="3265268" cy="881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FD6DCA-BA92-A5AF-696B-D55E78CCAFEE}"/>
              </a:ext>
            </a:extLst>
          </p:cNvPr>
          <p:cNvSpPr/>
          <p:nvPr/>
        </p:nvSpPr>
        <p:spPr>
          <a:xfrm>
            <a:off x="2474051" y="4364673"/>
            <a:ext cx="3732196" cy="881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95FECC-D96E-C163-3895-3BEC0198DBD4}"/>
              </a:ext>
            </a:extLst>
          </p:cNvPr>
          <p:cNvSpPr/>
          <p:nvPr/>
        </p:nvSpPr>
        <p:spPr>
          <a:xfrm>
            <a:off x="7247091" y="2756269"/>
            <a:ext cx="794441" cy="109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1C559D-8E29-1A85-9263-65B9435CF294}"/>
              </a:ext>
            </a:extLst>
          </p:cNvPr>
          <p:cNvSpPr/>
          <p:nvPr/>
        </p:nvSpPr>
        <p:spPr>
          <a:xfrm>
            <a:off x="8161491" y="2430490"/>
            <a:ext cx="794441" cy="99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8AA8949-8710-1843-0A82-2B18B7CBF505}"/>
              </a:ext>
            </a:extLst>
          </p:cNvPr>
          <p:cNvSpPr/>
          <p:nvPr/>
        </p:nvSpPr>
        <p:spPr>
          <a:xfrm>
            <a:off x="8067500" y="5246647"/>
            <a:ext cx="794441" cy="99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AD5D21-BB12-4F79-E6C1-39BA8DC60426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市庁舎本館３階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66FB86FF-6CF2-F26E-1A83-98889D00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370D7FD-5077-49E8-66C5-6DFBA651932F}"/>
              </a:ext>
            </a:extLst>
          </p:cNvPr>
          <p:cNvSpPr/>
          <p:nvPr/>
        </p:nvSpPr>
        <p:spPr>
          <a:xfrm>
            <a:off x="3272578" y="3153711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1A032AC-D237-B0FF-4D27-A8C26BD535B5}"/>
              </a:ext>
            </a:extLst>
          </p:cNvPr>
          <p:cNvSpPr/>
          <p:nvPr/>
        </p:nvSpPr>
        <p:spPr>
          <a:xfrm>
            <a:off x="4721492" y="3153711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6DE97E2-9B9A-2960-03D2-47599DA216CE}"/>
              </a:ext>
            </a:extLst>
          </p:cNvPr>
          <p:cNvSpPr/>
          <p:nvPr/>
        </p:nvSpPr>
        <p:spPr>
          <a:xfrm>
            <a:off x="6498769" y="3195101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505A92B-FAB0-574A-F29E-B7595EBEEA90}"/>
              </a:ext>
            </a:extLst>
          </p:cNvPr>
          <p:cNvSpPr/>
          <p:nvPr/>
        </p:nvSpPr>
        <p:spPr>
          <a:xfrm>
            <a:off x="3384893" y="4711856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869DA1D-C23D-B068-B778-8D6825F8277B}"/>
              </a:ext>
            </a:extLst>
          </p:cNvPr>
          <p:cNvSpPr/>
          <p:nvPr/>
        </p:nvSpPr>
        <p:spPr>
          <a:xfrm>
            <a:off x="4920395" y="4705709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AD09907-5DAD-7EE2-B016-0B6B5A9924D1}"/>
              </a:ext>
            </a:extLst>
          </p:cNvPr>
          <p:cNvSpPr/>
          <p:nvPr/>
        </p:nvSpPr>
        <p:spPr>
          <a:xfrm>
            <a:off x="6809580" y="4576979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3CC8B4A-DB20-5B4C-F5F7-6599EB28A532}"/>
              </a:ext>
            </a:extLst>
          </p:cNvPr>
          <p:cNvSpPr/>
          <p:nvPr/>
        </p:nvSpPr>
        <p:spPr>
          <a:xfrm>
            <a:off x="1539875" y="3013075"/>
            <a:ext cx="692150" cy="739775"/>
          </a:xfrm>
          <a:custGeom>
            <a:avLst/>
            <a:gdLst>
              <a:gd name="connsiteX0" fmla="*/ 0 w 692150"/>
              <a:gd name="connsiteY0" fmla="*/ 9525 h 739775"/>
              <a:gd name="connsiteX1" fmla="*/ 0 w 692150"/>
              <a:gd name="connsiteY1" fmla="*/ 641350 h 739775"/>
              <a:gd name="connsiteX2" fmla="*/ 31750 w 692150"/>
              <a:gd name="connsiteY2" fmla="*/ 641350 h 739775"/>
              <a:gd name="connsiteX3" fmla="*/ 31750 w 692150"/>
              <a:gd name="connsiteY3" fmla="*/ 739775 h 739775"/>
              <a:gd name="connsiteX4" fmla="*/ 317500 w 692150"/>
              <a:gd name="connsiteY4" fmla="*/ 739775 h 739775"/>
              <a:gd name="connsiteX5" fmla="*/ 317500 w 692150"/>
              <a:gd name="connsiteY5" fmla="*/ 263525 h 739775"/>
              <a:gd name="connsiteX6" fmla="*/ 692150 w 692150"/>
              <a:gd name="connsiteY6" fmla="*/ 263525 h 739775"/>
              <a:gd name="connsiteX7" fmla="*/ 692150 w 692150"/>
              <a:gd name="connsiteY7" fmla="*/ 0 h 739775"/>
              <a:gd name="connsiteX8" fmla="*/ 0 w 692150"/>
              <a:gd name="connsiteY8" fmla="*/ 9525 h 7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150" h="739775">
                <a:moveTo>
                  <a:pt x="0" y="9525"/>
                </a:moveTo>
                <a:lnTo>
                  <a:pt x="0" y="641350"/>
                </a:lnTo>
                <a:lnTo>
                  <a:pt x="31750" y="641350"/>
                </a:lnTo>
                <a:lnTo>
                  <a:pt x="31750" y="739775"/>
                </a:lnTo>
                <a:lnTo>
                  <a:pt x="317500" y="739775"/>
                </a:lnTo>
                <a:lnTo>
                  <a:pt x="317500" y="263525"/>
                </a:lnTo>
                <a:lnTo>
                  <a:pt x="692150" y="263525"/>
                </a:lnTo>
                <a:lnTo>
                  <a:pt x="692150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97FDABD-8F27-FB52-F858-5F7519192D47}"/>
              </a:ext>
            </a:extLst>
          </p:cNvPr>
          <p:cNvSpPr/>
          <p:nvPr/>
        </p:nvSpPr>
        <p:spPr>
          <a:xfrm>
            <a:off x="7517130" y="4238295"/>
            <a:ext cx="453422" cy="267995"/>
          </a:xfrm>
          <a:custGeom>
            <a:avLst/>
            <a:gdLst>
              <a:gd name="connsiteX0" fmla="*/ 0 w 548640"/>
              <a:gd name="connsiteY0" fmla="*/ 7620 h 259080"/>
              <a:gd name="connsiteX1" fmla="*/ 0 w 548640"/>
              <a:gd name="connsiteY1" fmla="*/ 259080 h 259080"/>
              <a:gd name="connsiteX2" fmla="*/ 548640 w 548640"/>
              <a:gd name="connsiteY2" fmla="*/ 259080 h 259080"/>
              <a:gd name="connsiteX3" fmla="*/ 548640 w 548640"/>
              <a:gd name="connsiteY3" fmla="*/ 0 h 259080"/>
              <a:gd name="connsiteX4" fmla="*/ 0 w 548640"/>
              <a:gd name="connsiteY4" fmla="*/ 762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259080">
                <a:moveTo>
                  <a:pt x="0" y="7620"/>
                </a:moveTo>
                <a:lnTo>
                  <a:pt x="0" y="259080"/>
                </a:lnTo>
                <a:lnTo>
                  <a:pt x="548640" y="259080"/>
                </a:lnTo>
                <a:lnTo>
                  <a:pt x="548640" y="0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2CD77F66-3C38-F6BB-5BB2-88A808EF24F9}"/>
              </a:ext>
            </a:extLst>
          </p:cNvPr>
          <p:cNvSpPr/>
          <p:nvPr/>
        </p:nvSpPr>
        <p:spPr>
          <a:xfrm>
            <a:off x="1491574" y="4163438"/>
            <a:ext cx="849549" cy="1050588"/>
          </a:xfrm>
          <a:custGeom>
            <a:avLst/>
            <a:gdLst>
              <a:gd name="connsiteX0" fmla="*/ 0 w 849549"/>
              <a:gd name="connsiteY0" fmla="*/ 0 h 1050588"/>
              <a:gd name="connsiteX1" fmla="*/ 0 w 849549"/>
              <a:gd name="connsiteY1" fmla="*/ 901430 h 1050588"/>
              <a:gd name="connsiteX2" fmla="*/ 25941 w 849549"/>
              <a:gd name="connsiteY2" fmla="*/ 901430 h 1050588"/>
              <a:gd name="connsiteX3" fmla="*/ 25941 w 849549"/>
              <a:gd name="connsiteY3" fmla="*/ 1050588 h 1050588"/>
              <a:gd name="connsiteX4" fmla="*/ 771728 w 849549"/>
              <a:gd name="connsiteY4" fmla="*/ 1050588 h 1050588"/>
              <a:gd name="connsiteX5" fmla="*/ 771728 w 849549"/>
              <a:gd name="connsiteY5" fmla="*/ 933856 h 1050588"/>
              <a:gd name="connsiteX6" fmla="*/ 849549 w 849549"/>
              <a:gd name="connsiteY6" fmla="*/ 933856 h 1050588"/>
              <a:gd name="connsiteX7" fmla="*/ 849549 w 849549"/>
              <a:gd name="connsiteY7" fmla="*/ 84307 h 1050588"/>
              <a:gd name="connsiteX8" fmla="*/ 791183 w 849549"/>
              <a:gd name="connsiteY8" fmla="*/ 84307 h 1050588"/>
              <a:gd name="connsiteX9" fmla="*/ 791183 w 849549"/>
              <a:gd name="connsiteY9" fmla="*/ 12971 h 1050588"/>
              <a:gd name="connsiteX10" fmla="*/ 0 w 849549"/>
              <a:gd name="connsiteY10" fmla="*/ 0 h 10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9549" h="1050588">
                <a:moveTo>
                  <a:pt x="0" y="0"/>
                </a:moveTo>
                <a:lnTo>
                  <a:pt x="0" y="901430"/>
                </a:lnTo>
                <a:lnTo>
                  <a:pt x="25941" y="901430"/>
                </a:lnTo>
                <a:lnTo>
                  <a:pt x="25941" y="1050588"/>
                </a:lnTo>
                <a:lnTo>
                  <a:pt x="771728" y="1050588"/>
                </a:lnTo>
                <a:lnTo>
                  <a:pt x="771728" y="933856"/>
                </a:lnTo>
                <a:lnTo>
                  <a:pt x="849549" y="933856"/>
                </a:lnTo>
                <a:lnTo>
                  <a:pt x="849549" y="84307"/>
                </a:lnTo>
                <a:lnTo>
                  <a:pt x="791183" y="84307"/>
                </a:lnTo>
                <a:lnTo>
                  <a:pt x="791183" y="129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36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30CC1CD-C710-E34D-EDB4-1D909B0F1CD7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B3658B8-C556-318F-216E-4541B8D1623A}"/>
              </a:ext>
            </a:extLst>
          </p:cNvPr>
          <p:cNvGrpSpPr/>
          <p:nvPr/>
        </p:nvGrpSpPr>
        <p:grpSpPr>
          <a:xfrm>
            <a:off x="444730" y="1543455"/>
            <a:ext cx="8254539" cy="4158876"/>
            <a:chOff x="561657" y="1822314"/>
            <a:chExt cx="8254539" cy="415887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D9FCBFB-CDDF-99D8-B588-41A3C43BF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007" t="24346" r="19716" b="30716"/>
            <a:stretch/>
          </p:blipFill>
          <p:spPr>
            <a:xfrm>
              <a:off x="561657" y="1822314"/>
              <a:ext cx="8020686" cy="4158876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069015A-FA03-5469-0A72-E9D3149C71D7}"/>
                </a:ext>
              </a:extLst>
            </p:cNvPr>
            <p:cNvSpPr/>
            <p:nvPr/>
          </p:nvSpPr>
          <p:spPr>
            <a:xfrm>
              <a:off x="2538902" y="2665378"/>
              <a:ext cx="2688094" cy="1076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2BE9AFB-FB54-8E7F-6EFC-31F58560E77C}"/>
                </a:ext>
              </a:extLst>
            </p:cNvPr>
            <p:cNvSpPr/>
            <p:nvPr/>
          </p:nvSpPr>
          <p:spPr>
            <a:xfrm>
              <a:off x="2474051" y="4234774"/>
              <a:ext cx="2915072" cy="1011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4BE695D-E80E-B2E4-CED2-2154F0D90969}"/>
                </a:ext>
              </a:extLst>
            </p:cNvPr>
            <p:cNvSpPr/>
            <p:nvPr/>
          </p:nvSpPr>
          <p:spPr>
            <a:xfrm>
              <a:off x="5389122" y="4747098"/>
              <a:ext cx="1083013" cy="49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12621E2-77AB-33AF-3B2F-025A74346E74}"/>
                </a:ext>
              </a:extLst>
            </p:cNvPr>
            <p:cNvSpPr/>
            <p:nvPr/>
          </p:nvSpPr>
          <p:spPr>
            <a:xfrm>
              <a:off x="6154365" y="4247549"/>
              <a:ext cx="538265" cy="49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E0C842-57A8-19FA-AFE1-33CE16C141E3}"/>
                </a:ext>
              </a:extLst>
            </p:cNvPr>
            <p:cNvSpPr/>
            <p:nvPr/>
          </p:nvSpPr>
          <p:spPr>
            <a:xfrm>
              <a:off x="6203002" y="4234774"/>
              <a:ext cx="538265" cy="49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D16A5DA-CF96-40F6-5311-B3B9C2344256}"/>
                </a:ext>
              </a:extLst>
            </p:cNvPr>
            <p:cNvSpPr/>
            <p:nvPr/>
          </p:nvSpPr>
          <p:spPr>
            <a:xfrm>
              <a:off x="7370306" y="2801664"/>
              <a:ext cx="794441" cy="109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AA5CF7C-3D3F-54A1-9B1F-DB95F9BB808F}"/>
                </a:ext>
              </a:extLst>
            </p:cNvPr>
            <p:cNvSpPr/>
            <p:nvPr/>
          </p:nvSpPr>
          <p:spPr>
            <a:xfrm>
              <a:off x="8021755" y="5433248"/>
              <a:ext cx="794441" cy="403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D9820D0-0579-7B07-BDCE-343983F00B60}"/>
                </a:ext>
              </a:extLst>
            </p:cNvPr>
            <p:cNvSpPr/>
            <p:nvPr/>
          </p:nvSpPr>
          <p:spPr>
            <a:xfrm>
              <a:off x="5533407" y="5577842"/>
              <a:ext cx="1159223" cy="403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F05E858-05FC-944C-97C6-03AEE5C5F011}"/>
                </a:ext>
              </a:extLst>
            </p:cNvPr>
            <p:cNvSpPr/>
            <p:nvPr/>
          </p:nvSpPr>
          <p:spPr>
            <a:xfrm>
              <a:off x="5397220" y="2983149"/>
              <a:ext cx="504227" cy="687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79AC2EF-FE36-77BB-80D9-9EAC9554E900}"/>
                </a:ext>
              </a:extLst>
            </p:cNvPr>
            <p:cNvSpPr/>
            <p:nvPr/>
          </p:nvSpPr>
          <p:spPr>
            <a:xfrm>
              <a:off x="6020597" y="2902086"/>
              <a:ext cx="538265" cy="839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6CB604C-C09B-0574-D618-11FEABEF29FE}"/>
                </a:ext>
              </a:extLst>
            </p:cNvPr>
            <p:cNvSpPr/>
            <p:nvPr/>
          </p:nvSpPr>
          <p:spPr>
            <a:xfrm>
              <a:off x="6741266" y="2940998"/>
              <a:ext cx="395187" cy="385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BFA247B-ED7A-2DA4-FE22-FF2D6095998D}"/>
                </a:ext>
              </a:extLst>
            </p:cNvPr>
            <p:cNvSpPr/>
            <p:nvPr/>
          </p:nvSpPr>
          <p:spPr>
            <a:xfrm>
              <a:off x="1595335" y="4248136"/>
              <a:ext cx="750442" cy="1011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C81967-BC92-F5A8-B68F-E376363A143E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市庁舎本館４階</a:t>
            </a: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7215DD4A-BB18-CB3D-0C73-7BC17EAC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716BE92-E285-1389-1CB7-50CDF54EEA4F}"/>
              </a:ext>
            </a:extLst>
          </p:cNvPr>
          <p:cNvSpPr/>
          <p:nvPr/>
        </p:nvSpPr>
        <p:spPr>
          <a:xfrm>
            <a:off x="2944515" y="286069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94C7806-EDDA-9D36-C234-5FE3DDE29A5E}"/>
              </a:ext>
            </a:extLst>
          </p:cNvPr>
          <p:cNvSpPr/>
          <p:nvPr/>
        </p:nvSpPr>
        <p:spPr>
          <a:xfrm>
            <a:off x="4393429" y="286069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E1D134C-9E53-BD71-2575-6E4585F59CCA}"/>
              </a:ext>
            </a:extLst>
          </p:cNvPr>
          <p:cNvSpPr/>
          <p:nvPr/>
        </p:nvSpPr>
        <p:spPr>
          <a:xfrm>
            <a:off x="6170706" y="290208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D2314C6-4E1F-B060-01D0-05C52CB2F326}"/>
              </a:ext>
            </a:extLst>
          </p:cNvPr>
          <p:cNvSpPr/>
          <p:nvPr/>
        </p:nvSpPr>
        <p:spPr>
          <a:xfrm>
            <a:off x="3056830" y="4418839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D77CCB1-705A-90A0-93C2-EEFFFAED61D8}"/>
              </a:ext>
            </a:extLst>
          </p:cNvPr>
          <p:cNvSpPr/>
          <p:nvPr/>
        </p:nvSpPr>
        <p:spPr>
          <a:xfrm>
            <a:off x="4592332" y="4412692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4C1EC41-0657-5777-10FD-CAF082116C67}"/>
              </a:ext>
            </a:extLst>
          </p:cNvPr>
          <p:cNvSpPr/>
          <p:nvPr/>
        </p:nvSpPr>
        <p:spPr>
          <a:xfrm>
            <a:off x="6191758" y="4412692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4F4CFE08-77BA-31CD-E145-452D746D9FFB}"/>
              </a:ext>
            </a:extLst>
          </p:cNvPr>
          <p:cNvSpPr/>
          <p:nvPr/>
        </p:nvSpPr>
        <p:spPr>
          <a:xfrm>
            <a:off x="1498600" y="2803525"/>
            <a:ext cx="688975" cy="733425"/>
          </a:xfrm>
          <a:custGeom>
            <a:avLst/>
            <a:gdLst>
              <a:gd name="connsiteX0" fmla="*/ 0 w 688975"/>
              <a:gd name="connsiteY0" fmla="*/ 0 h 733425"/>
              <a:gd name="connsiteX1" fmla="*/ 0 w 688975"/>
              <a:gd name="connsiteY1" fmla="*/ 628650 h 733425"/>
              <a:gd name="connsiteX2" fmla="*/ 25400 w 688975"/>
              <a:gd name="connsiteY2" fmla="*/ 628650 h 733425"/>
              <a:gd name="connsiteX3" fmla="*/ 25400 w 688975"/>
              <a:gd name="connsiteY3" fmla="*/ 733425 h 733425"/>
              <a:gd name="connsiteX4" fmla="*/ 307975 w 688975"/>
              <a:gd name="connsiteY4" fmla="*/ 733425 h 733425"/>
              <a:gd name="connsiteX5" fmla="*/ 307975 w 688975"/>
              <a:gd name="connsiteY5" fmla="*/ 263525 h 733425"/>
              <a:gd name="connsiteX6" fmla="*/ 688975 w 688975"/>
              <a:gd name="connsiteY6" fmla="*/ 263525 h 733425"/>
              <a:gd name="connsiteX7" fmla="*/ 688975 w 688975"/>
              <a:gd name="connsiteY7" fmla="*/ 0 h 733425"/>
              <a:gd name="connsiteX8" fmla="*/ 0 w 688975"/>
              <a:gd name="connsiteY8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975" h="733425">
                <a:moveTo>
                  <a:pt x="0" y="0"/>
                </a:moveTo>
                <a:lnTo>
                  <a:pt x="0" y="628650"/>
                </a:lnTo>
                <a:lnTo>
                  <a:pt x="25400" y="628650"/>
                </a:lnTo>
                <a:lnTo>
                  <a:pt x="25400" y="733425"/>
                </a:lnTo>
                <a:lnTo>
                  <a:pt x="307975" y="733425"/>
                </a:lnTo>
                <a:lnTo>
                  <a:pt x="307975" y="263525"/>
                </a:lnTo>
                <a:lnTo>
                  <a:pt x="688975" y="263525"/>
                </a:lnTo>
                <a:lnTo>
                  <a:pt x="6889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1025CD5-DEAE-69F3-1A03-EB17488B53AA}"/>
              </a:ext>
            </a:extLst>
          </p:cNvPr>
          <p:cNvSpPr/>
          <p:nvPr/>
        </p:nvSpPr>
        <p:spPr>
          <a:xfrm>
            <a:off x="7486650" y="4019954"/>
            <a:ext cx="453422" cy="267995"/>
          </a:xfrm>
          <a:custGeom>
            <a:avLst/>
            <a:gdLst>
              <a:gd name="connsiteX0" fmla="*/ 0 w 548640"/>
              <a:gd name="connsiteY0" fmla="*/ 7620 h 259080"/>
              <a:gd name="connsiteX1" fmla="*/ 0 w 548640"/>
              <a:gd name="connsiteY1" fmla="*/ 259080 h 259080"/>
              <a:gd name="connsiteX2" fmla="*/ 548640 w 548640"/>
              <a:gd name="connsiteY2" fmla="*/ 259080 h 259080"/>
              <a:gd name="connsiteX3" fmla="*/ 548640 w 548640"/>
              <a:gd name="connsiteY3" fmla="*/ 0 h 259080"/>
              <a:gd name="connsiteX4" fmla="*/ 0 w 548640"/>
              <a:gd name="connsiteY4" fmla="*/ 762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259080">
                <a:moveTo>
                  <a:pt x="0" y="7620"/>
                </a:moveTo>
                <a:lnTo>
                  <a:pt x="0" y="259080"/>
                </a:lnTo>
                <a:lnTo>
                  <a:pt x="548640" y="259080"/>
                </a:lnTo>
                <a:lnTo>
                  <a:pt x="548640" y="0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53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8EEB7F2-CBF5-D17A-7FA8-325CBEAE5817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6E0F5B3-6D56-D102-2163-F2C91F50ED4E}"/>
              </a:ext>
            </a:extLst>
          </p:cNvPr>
          <p:cNvGrpSpPr/>
          <p:nvPr/>
        </p:nvGrpSpPr>
        <p:grpSpPr>
          <a:xfrm>
            <a:off x="556078" y="1525621"/>
            <a:ext cx="8031843" cy="4156953"/>
            <a:chOff x="615439" y="1720782"/>
            <a:chExt cx="8031843" cy="415695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1C090F3-045E-E22E-7BC1-5A2FE0BB3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363" t="24847" r="20425" b="30415"/>
            <a:stretch/>
          </p:blipFill>
          <p:spPr>
            <a:xfrm>
              <a:off x="615439" y="1720782"/>
              <a:ext cx="7913122" cy="4156953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ED6854E-D82D-EBF0-15D2-2A6180FB81EC}"/>
                </a:ext>
              </a:extLst>
            </p:cNvPr>
            <p:cNvSpPr/>
            <p:nvPr/>
          </p:nvSpPr>
          <p:spPr>
            <a:xfrm>
              <a:off x="3895725" y="3589709"/>
              <a:ext cx="257175" cy="120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A203A80-297F-6177-0E9B-72A56BC36D01}"/>
                </a:ext>
              </a:extLst>
            </p:cNvPr>
            <p:cNvSpPr/>
            <p:nvPr/>
          </p:nvSpPr>
          <p:spPr>
            <a:xfrm>
              <a:off x="5581650" y="3818309"/>
              <a:ext cx="257175" cy="120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0E11708-00E2-42C8-2C00-EC858C7A2681}"/>
                </a:ext>
              </a:extLst>
            </p:cNvPr>
            <p:cNvSpPr/>
            <p:nvPr/>
          </p:nvSpPr>
          <p:spPr>
            <a:xfrm>
              <a:off x="5054600" y="3780209"/>
              <a:ext cx="257175" cy="120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C2E51C9-A358-F72D-07C6-7F152873F95E}"/>
                </a:ext>
              </a:extLst>
            </p:cNvPr>
            <p:cNvSpPr/>
            <p:nvPr/>
          </p:nvSpPr>
          <p:spPr>
            <a:xfrm>
              <a:off x="4572000" y="3799259"/>
              <a:ext cx="257175" cy="120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9FBBD27-77B0-F4A2-94EC-54D3450CD01E}"/>
                </a:ext>
              </a:extLst>
            </p:cNvPr>
            <p:cNvSpPr/>
            <p:nvPr/>
          </p:nvSpPr>
          <p:spPr>
            <a:xfrm>
              <a:off x="3162300" y="3713534"/>
              <a:ext cx="257175" cy="120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201DDBE-BFD4-D57E-91E6-AD6ED79B2851}"/>
                </a:ext>
              </a:extLst>
            </p:cNvPr>
            <p:cNvSpPr/>
            <p:nvPr/>
          </p:nvSpPr>
          <p:spPr>
            <a:xfrm>
              <a:off x="3162299" y="2430834"/>
              <a:ext cx="257175" cy="120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FF0649C-FD96-13E2-9238-870B8CBBBFEA}"/>
                </a:ext>
              </a:extLst>
            </p:cNvPr>
            <p:cNvSpPr/>
            <p:nvPr/>
          </p:nvSpPr>
          <p:spPr>
            <a:xfrm>
              <a:off x="3667124" y="2430834"/>
              <a:ext cx="257175" cy="120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8D2431F-19E7-D46B-C437-4FFCD26EC31D}"/>
                </a:ext>
              </a:extLst>
            </p:cNvPr>
            <p:cNvSpPr/>
            <p:nvPr/>
          </p:nvSpPr>
          <p:spPr>
            <a:xfrm>
              <a:off x="5114924" y="2430834"/>
              <a:ext cx="257175" cy="120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A7DBF41-EE76-ED73-2A53-DCB102DA5724}"/>
                </a:ext>
              </a:extLst>
            </p:cNvPr>
            <p:cNvSpPr/>
            <p:nvPr/>
          </p:nvSpPr>
          <p:spPr>
            <a:xfrm>
              <a:off x="2538902" y="2704289"/>
              <a:ext cx="1207879" cy="479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D777E91-6746-C438-E19B-B78A2E859EAB}"/>
                </a:ext>
              </a:extLst>
            </p:cNvPr>
            <p:cNvSpPr/>
            <p:nvPr/>
          </p:nvSpPr>
          <p:spPr>
            <a:xfrm>
              <a:off x="2566776" y="4137012"/>
              <a:ext cx="396918" cy="87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A7D8DCB-D41C-3BB0-B33B-0C950E27A8DD}"/>
                </a:ext>
              </a:extLst>
            </p:cNvPr>
            <p:cNvSpPr/>
            <p:nvPr/>
          </p:nvSpPr>
          <p:spPr>
            <a:xfrm>
              <a:off x="5303801" y="2717582"/>
              <a:ext cx="504227" cy="243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D84281C-FC73-CF0C-A0E2-73AC9BF00BCC}"/>
                </a:ext>
              </a:extLst>
            </p:cNvPr>
            <p:cNvSpPr/>
            <p:nvPr/>
          </p:nvSpPr>
          <p:spPr>
            <a:xfrm>
              <a:off x="6020597" y="2843720"/>
              <a:ext cx="538265" cy="839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D6157E5-0539-44C9-7B31-2DF99AD7CA3F}"/>
                </a:ext>
              </a:extLst>
            </p:cNvPr>
            <p:cNvSpPr/>
            <p:nvPr/>
          </p:nvSpPr>
          <p:spPr>
            <a:xfrm>
              <a:off x="6741266" y="2882632"/>
              <a:ext cx="395187" cy="385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85030C2-DC12-F94B-B0C6-BDF64085B8AB}"/>
                </a:ext>
              </a:extLst>
            </p:cNvPr>
            <p:cNvSpPr/>
            <p:nvPr/>
          </p:nvSpPr>
          <p:spPr>
            <a:xfrm>
              <a:off x="3142841" y="2865438"/>
              <a:ext cx="652852" cy="479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AE6C89B-12F0-63EB-E187-619D9B0E45A3}"/>
                </a:ext>
              </a:extLst>
            </p:cNvPr>
            <p:cNvSpPr/>
            <p:nvPr/>
          </p:nvSpPr>
          <p:spPr>
            <a:xfrm>
              <a:off x="3959685" y="2789237"/>
              <a:ext cx="1080327" cy="479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BD21A26-BAEE-723D-4E67-20C26E0FA43D}"/>
                </a:ext>
              </a:extLst>
            </p:cNvPr>
            <p:cNvSpPr/>
            <p:nvPr/>
          </p:nvSpPr>
          <p:spPr>
            <a:xfrm>
              <a:off x="6655595" y="2861909"/>
              <a:ext cx="538265" cy="385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09F64D22-B7EB-B83F-A313-61FBEF7E9857}"/>
                </a:ext>
              </a:extLst>
            </p:cNvPr>
            <p:cNvSpPr/>
            <p:nvPr/>
          </p:nvSpPr>
          <p:spPr>
            <a:xfrm>
              <a:off x="5923109" y="4235524"/>
              <a:ext cx="598131" cy="685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A1EF5B1-CFB2-C35A-E4FC-71DE006BDB6E}"/>
                </a:ext>
              </a:extLst>
            </p:cNvPr>
            <p:cNvSpPr/>
            <p:nvPr/>
          </p:nvSpPr>
          <p:spPr>
            <a:xfrm>
              <a:off x="3290886" y="4307360"/>
              <a:ext cx="937403" cy="685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1345E44D-0773-7415-C5B2-FF1DBFB77B72}"/>
                </a:ext>
              </a:extLst>
            </p:cNvPr>
            <p:cNvSpPr/>
            <p:nvPr/>
          </p:nvSpPr>
          <p:spPr>
            <a:xfrm>
              <a:off x="4658514" y="4533088"/>
              <a:ext cx="468701" cy="479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17C18DDF-8910-E3CD-A5F7-4F3CF08385B0}"/>
                </a:ext>
              </a:extLst>
            </p:cNvPr>
            <p:cNvSpPr/>
            <p:nvPr/>
          </p:nvSpPr>
          <p:spPr>
            <a:xfrm>
              <a:off x="5339327" y="4533088"/>
              <a:ext cx="468701" cy="479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CC9AB8D-7045-78EB-8C6D-7890BDFE0B1B}"/>
                </a:ext>
              </a:extLst>
            </p:cNvPr>
            <p:cNvSpPr/>
            <p:nvPr/>
          </p:nvSpPr>
          <p:spPr>
            <a:xfrm>
              <a:off x="7318857" y="2717582"/>
              <a:ext cx="774556" cy="99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14DC41A-A152-C027-B3B8-E0CAB580B160}"/>
                </a:ext>
              </a:extLst>
            </p:cNvPr>
            <p:cNvSpPr/>
            <p:nvPr/>
          </p:nvSpPr>
          <p:spPr>
            <a:xfrm>
              <a:off x="8141283" y="5246773"/>
              <a:ext cx="387278" cy="40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BD7635BF-2F57-AEAA-CCAD-A4469426DC69}"/>
                </a:ext>
              </a:extLst>
            </p:cNvPr>
            <p:cNvSpPr/>
            <p:nvPr/>
          </p:nvSpPr>
          <p:spPr>
            <a:xfrm>
              <a:off x="8260004" y="2839321"/>
              <a:ext cx="387278" cy="40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D65FA65E-1797-B8EE-3853-3E6A6BBDD48A}"/>
                </a:ext>
              </a:extLst>
            </p:cNvPr>
            <p:cNvSpPr/>
            <p:nvPr/>
          </p:nvSpPr>
          <p:spPr>
            <a:xfrm>
              <a:off x="1647787" y="4111072"/>
              <a:ext cx="732817" cy="998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E85726D-A1A8-4EC5-71E4-ED62043FD683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市庁舎本館５階</a:t>
            </a:r>
          </a:p>
        </p:txBody>
      </p:sp>
      <p:sp>
        <p:nvSpPr>
          <p:cNvPr id="30" name="スライド番号プレースホルダー 29">
            <a:extLst>
              <a:ext uri="{FF2B5EF4-FFF2-40B4-BE49-F238E27FC236}">
                <a16:creationId xmlns:a16="http://schemas.microsoft.com/office/drawing/2014/main" id="{2F1253D3-FD0F-9E9F-82FC-7567A3AD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B4C9B9E-0BB7-61BD-DB2C-76F81228D5D7}"/>
              </a:ext>
            </a:extLst>
          </p:cNvPr>
          <p:cNvSpPr/>
          <p:nvPr/>
        </p:nvSpPr>
        <p:spPr>
          <a:xfrm>
            <a:off x="3102938" y="2775976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87A8D95-DAC7-5CCC-9B2A-7093973B4D44}"/>
              </a:ext>
            </a:extLst>
          </p:cNvPr>
          <p:cNvSpPr/>
          <p:nvPr/>
        </p:nvSpPr>
        <p:spPr>
          <a:xfrm>
            <a:off x="4473562" y="2776898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DC51640-EB22-6386-E092-E7427911FD7A}"/>
              </a:ext>
            </a:extLst>
          </p:cNvPr>
          <p:cNvSpPr/>
          <p:nvPr/>
        </p:nvSpPr>
        <p:spPr>
          <a:xfrm>
            <a:off x="6191291" y="2827445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72B3BDF-B12D-57F1-7775-E069957F5C9A}"/>
              </a:ext>
            </a:extLst>
          </p:cNvPr>
          <p:cNvSpPr/>
          <p:nvPr/>
        </p:nvSpPr>
        <p:spPr>
          <a:xfrm>
            <a:off x="3306994" y="434120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016C791-BAF2-25F5-A440-7470DB327C79}"/>
              </a:ext>
            </a:extLst>
          </p:cNvPr>
          <p:cNvSpPr/>
          <p:nvPr/>
        </p:nvSpPr>
        <p:spPr>
          <a:xfrm>
            <a:off x="4794426" y="401045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2A19E3A-7974-FD52-DBEF-44271E1879AD}"/>
              </a:ext>
            </a:extLst>
          </p:cNvPr>
          <p:cNvSpPr/>
          <p:nvPr/>
        </p:nvSpPr>
        <p:spPr>
          <a:xfrm>
            <a:off x="6191291" y="434120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D7DF785-55CE-F28B-EBDE-9CD51C1FD5ED}"/>
              </a:ext>
            </a:extLst>
          </p:cNvPr>
          <p:cNvSpPr/>
          <p:nvPr/>
        </p:nvSpPr>
        <p:spPr>
          <a:xfrm>
            <a:off x="1571625" y="2774950"/>
            <a:ext cx="673100" cy="733425"/>
          </a:xfrm>
          <a:custGeom>
            <a:avLst/>
            <a:gdLst>
              <a:gd name="connsiteX0" fmla="*/ 0 w 673100"/>
              <a:gd name="connsiteY0" fmla="*/ 3175 h 733425"/>
              <a:gd name="connsiteX1" fmla="*/ 0 w 673100"/>
              <a:gd name="connsiteY1" fmla="*/ 638175 h 733425"/>
              <a:gd name="connsiteX2" fmla="*/ 31750 w 673100"/>
              <a:gd name="connsiteY2" fmla="*/ 638175 h 733425"/>
              <a:gd name="connsiteX3" fmla="*/ 31750 w 673100"/>
              <a:gd name="connsiteY3" fmla="*/ 733425 h 733425"/>
              <a:gd name="connsiteX4" fmla="*/ 317500 w 673100"/>
              <a:gd name="connsiteY4" fmla="*/ 733425 h 733425"/>
              <a:gd name="connsiteX5" fmla="*/ 317500 w 673100"/>
              <a:gd name="connsiteY5" fmla="*/ 263525 h 733425"/>
              <a:gd name="connsiteX6" fmla="*/ 673100 w 673100"/>
              <a:gd name="connsiteY6" fmla="*/ 263525 h 733425"/>
              <a:gd name="connsiteX7" fmla="*/ 673100 w 673100"/>
              <a:gd name="connsiteY7" fmla="*/ 0 h 733425"/>
              <a:gd name="connsiteX8" fmla="*/ 0 w 673100"/>
              <a:gd name="connsiteY8" fmla="*/ 317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100" h="733425">
                <a:moveTo>
                  <a:pt x="0" y="3175"/>
                </a:moveTo>
                <a:lnTo>
                  <a:pt x="0" y="638175"/>
                </a:lnTo>
                <a:lnTo>
                  <a:pt x="31750" y="638175"/>
                </a:lnTo>
                <a:lnTo>
                  <a:pt x="31750" y="733425"/>
                </a:lnTo>
                <a:lnTo>
                  <a:pt x="317500" y="733425"/>
                </a:lnTo>
                <a:lnTo>
                  <a:pt x="317500" y="263525"/>
                </a:lnTo>
                <a:lnTo>
                  <a:pt x="673100" y="263525"/>
                </a:lnTo>
                <a:lnTo>
                  <a:pt x="673100" y="0"/>
                </a:lnTo>
                <a:lnTo>
                  <a:pt x="0" y="31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B7D98536-9035-13BE-B5C2-F86010F41D32}"/>
              </a:ext>
            </a:extLst>
          </p:cNvPr>
          <p:cNvSpPr/>
          <p:nvPr/>
        </p:nvSpPr>
        <p:spPr>
          <a:xfrm>
            <a:off x="7493000" y="3948201"/>
            <a:ext cx="453422" cy="267995"/>
          </a:xfrm>
          <a:custGeom>
            <a:avLst/>
            <a:gdLst>
              <a:gd name="connsiteX0" fmla="*/ 0 w 548640"/>
              <a:gd name="connsiteY0" fmla="*/ 7620 h 259080"/>
              <a:gd name="connsiteX1" fmla="*/ 0 w 548640"/>
              <a:gd name="connsiteY1" fmla="*/ 259080 h 259080"/>
              <a:gd name="connsiteX2" fmla="*/ 548640 w 548640"/>
              <a:gd name="connsiteY2" fmla="*/ 259080 h 259080"/>
              <a:gd name="connsiteX3" fmla="*/ 548640 w 548640"/>
              <a:gd name="connsiteY3" fmla="*/ 0 h 259080"/>
              <a:gd name="connsiteX4" fmla="*/ 0 w 548640"/>
              <a:gd name="connsiteY4" fmla="*/ 762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259080">
                <a:moveTo>
                  <a:pt x="0" y="7620"/>
                </a:moveTo>
                <a:lnTo>
                  <a:pt x="0" y="259080"/>
                </a:lnTo>
                <a:lnTo>
                  <a:pt x="548640" y="259080"/>
                </a:lnTo>
                <a:lnTo>
                  <a:pt x="548640" y="0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02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F6032D-CC10-AB9A-9D78-42DB56315CE8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52D367C-6F28-BD3F-C3E2-D5CAFE57BD14}"/>
              </a:ext>
            </a:extLst>
          </p:cNvPr>
          <p:cNvGrpSpPr/>
          <p:nvPr/>
        </p:nvGrpSpPr>
        <p:grpSpPr>
          <a:xfrm>
            <a:off x="642595" y="1648838"/>
            <a:ext cx="8173601" cy="4105073"/>
            <a:chOff x="642595" y="1603442"/>
            <a:chExt cx="8173601" cy="410507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2F9FEB1-877F-9128-E77C-93B176B62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504" t="24647" r="20213" b="30816"/>
            <a:stretch/>
          </p:blipFill>
          <p:spPr>
            <a:xfrm>
              <a:off x="642595" y="1603442"/>
              <a:ext cx="7858810" cy="4105073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9EFBFF15-CB5D-1F5F-09AB-48AD7402DA57}"/>
                </a:ext>
              </a:extLst>
            </p:cNvPr>
            <p:cNvSpPr/>
            <p:nvPr/>
          </p:nvSpPr>
          <p:spPr>
            <a:xfrm>
              <a:off x="2584127" y="2579485"/>
              <a:ext cx="476843" cy="546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D4E1B9F-69C4-E2F9-8C12-54F18F53E023}"/>
                </a:ext>
              </a:extLst>
            </p:cNvPr>
            <p:cNvSpPr/>
            <p:nvPr/>
          </p:nvSpPr>
          <p:spPr>
            <a:xfrm>
              <a:off x="3265064" y="2637851"/>
              <a:ext cx="476843" cy="487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0F82B00-0733-9218-8631-8DC0925B47BA}"/>
                </a:ext>
              </a:extLst>
            </p:cNvPr>
            <p:cNvSpPr/>
            <p:nvPr/>
          </p:nvSpPr>
          <p:spPr>
            <a:xfrm>
              <a:off x="3874664" y="2637851"/>
              <a:ext cx="236893" cy="410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010E9919-8747-7429-13BA-41ED45128454}"/>
                </a:ext>
              </a:extLst>
            </p:cNvPr>
            <p:cNvSpPr/>
            <p:nvPr/>
          </p:nvSpPr>
          <p:spPr>
            <a:xfrm>
              <a:off x="4453553" y="2715672"/>
              <a:ext cx="578892" cy="410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259877-1E03-486D-BA1E-8840C13CF8B3}"/>
                </a:ext>
              </a:extLst>
            </p:cNvPr>
            <p:cNvSpPr/>
            <p:nvPr/>
          </p:nvSpPr>
          <p:spPr>
            <a:xfrm>
              <a:off x="5324272" y="2715673"/>
              <a:ext cx="456915" cy="33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B26D7D4-E67D-8046-8E9D-42BDF4CAE969}"/>
                </a:ext>
              </a:extLst>
            </p:cNvPr>
            <p:cNvSpPr/>
            <p:nvPr/>
          </p:nvSpPr>
          <p:spPr>
            <a:xfrm>
              <a:off x="5935638" y="2715672"/>
              <a:ext cx="640260" cy="766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F74D6D6-6DBD-350C-FC4F-611B03242223}"/>
                </a:ext>
              </a:extLst>
            </p:cNvPr>
            <p:cNvSpPr/>
            <p:nvPr/>
          </p:nvSpPr>
          <p:spPr>
            <a:xfrm>
              <a:off x="3352849" y="3810000"/>
              <a:ext cx="1731473" cy="950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50BDA3F-8C6B-DF21-F46C-B7B805DDED67}"/>
                </a:ext>
              </a:extLst>
            </p:cNvPr>
            <p:cNvSpPr/>
            <p:nvPr/>
          </p:nvSpPr>
          <p:spPr>
            <a:xfrm>
              <a:off x="2513052" y="4082410"/>
              <a:ext cx="424701" cy="677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7FAA136-619D-2DD1-8BFD-A72B37070D22}"/>
                </a:ext>
              </a:extLst>
            </p:cNvPr>
            <p:cNvSpPr/>
            <p:nvPr/>
          </p:nvSpPr>
          <p:spPr>
            <a:xfrm>
              <a:off x="6151197" y="4171544"/>
              <a:ext cx="819374" cy="677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6DA4B52-D27E-F8D3-DCFE-656A50B9E0C2}"/>
                </a:ext>
              </a:extLst>
            </p:cNvPr>
            <p:cNvSpPr/>
            <p:nvPr/>
          </p:nvSpPr>
          <p:spPr>
            <a:xfrm>
              <a:off x="7996822" y="5124855"/>
              <a:ext cx="819374" cy="488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DB2B76D-9906-E11C-95E0-F053E3D35715}"/>
                </a:ext>
              </a:extLst>
            </p:cNvPr>
            <p:cNvSpPr/>
            <p:nvPr/>
          </p:nvSpPr>
          <p:spPr>
            <a:xfrm>
              <a:off x="8196841" y="2803965"/>
              <a:ext cx="619355" cy="488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EF10C74-E3A7-6548-C53A-D7A5DB1577C7}"/>
                </a:ext>
              </a:extLst>
            </p:cNvPr>
            <p:cNvSpPr/>
            <p:nvPr/>
          </p:nvSpPr>
          <p:spPr>
            <a:xfrm>
              <a:off x="1613206" y="4011136"/>
              <a:ext cx="819374" cy="998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9557F3D-B76E-B396-D3A0-6C1B86A50ADD}"/>
                </a:ext>
              </a:extLst>
            </p:cNvPr>
            <p:cNvSpPr/>
            <p:nvPr/>
          </p:nvSpPr>
          <p:spPr>
            <a:xfrm>
              <a:off x="7298407" y="2551610"/>
              <a:ext cx="774556" cy="1080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1C9AB33-CC31-00C9-4E40-D4CEB9F98999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市庁舎本館６階</a:t>
            </a:r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770A6C06-F0A2-399D-3F9C-23687B9F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405BB5E-DE71-20B0-21EA-BA17D2237823}"/>
              </a:ext>
            </a:extLst>
          </p:cNvPr>
          <p:cNvSpPr/>
          <p:nvPr/>
        </p:nvSpPr>
        <p:spPr>
          <a:xfrm>
            <a:off x="2944515" y="286069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D5C266-94CD-B60D-BD8E-57A5B8CEA5F3}"/>
              </a:ext>
            </a:extLst>
          </p:cNvPr>
          <p:cNvSpPr/>
          <p:nvPr/>
        </p:nvSpPr>
        <p:spPr>
          <a:xfrm>
            <a:off x="4393429" y="286069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9840943-4463-6F62-FE4C-3C63BAB0E2F5}"/>
              </a:ext>
            </a:extLst>
          </p:cNvPr>
          <p:cNvSpPr/>
          <p:nvPr/>
        </p:nvSpPr>
        <p:spPr>
          <a:xfrm>
            <a:off x="6216691" y="290208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33BE737-3E33-A7E4-2611-C4F6258D0AF3}"/>
              </a:ext>
            </a:extLst>
          </p:cNvPr>
          <p:cNvSpPr/>
          <p:nvPr/>
        </p:nvSpPr>
        <p:spPr>
          <a:xfrm>
            <a:off x="4756836" y="4588915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825A756-3DDB-A777-D888-D5AE3DE8A307}"/>
              </a:ext>
            </a:extLst>
          </p:cNvPr>
          <p:cNvSpPr/>
          <p:nvPr/>
        </p:nvSpPr>
        <p:spPr>
          <a:xfrm>
            <a:off x="6457950" y="4492023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637A24C-3EA6-5494-7888-639FD3DF1544}"/>
              </a:ext>
            </a:extLst>
          </p:cNvPr>
          <p:cNvSpPr/>
          <p:nvPr/>
        </p:nvSpPr>
        <p:spPr>
          <a:xfrm>
            <a:off x="2783471" y="4588915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C36B78E-D17A-2CA5-190A-4E91496B07A2}"/>
              </a:ext>
            </a:extLst>
          </p:cNvPr>
          <p:cNvSpPr/>
          <p:nvPr/>
        </p:nvSpPr>
        <p:spPr>
          <a:xfrm>
            <a:off x="3947946" y="4015141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4735C07-2083-DFD1-F323-C191BDD1FC19}"/>
              </a:ext>
            </a:extLst>
          </p:cNvPr>
          <p:cNvSpPr/>
          <p:nvPr/>
        </p:nvSpPr>
        <p:spPr>
          <a:xfrm>
            <a:off x="1628775" y="2876550"/>
            <a:ext cx="692150" cy="730250"/>
          </a:xfrm>
          <a:custGeom>
            <a:avLst/>
            <a:gdLst>
              <a:gd name="connsiteX0" fmla="*/ 0 w 692150"/>
              <a:gd name="connsiteY0" fmla="*/ 0 h 730250"/>
              <a:gd name="connsiteX1" fmla="*/ 0 w 692150"/>
              <a:gd name="connsiteY1" fmla="*/ 635000 h 730250"/>
              <a:gd name="connsiteX2" fmla="*/ 31750 w 692150"/>
              <a:gd name="connsiteY2" fmla="*/ 635000 h 730250"/>
              <a:gd name="connsiteX3" fmla="*/ 31750 w 692150"/>
              <a:gd name="connsiteY3" fmla="*/ 730250 h 730250"/>
              <a:gd name="connsiteX4" fmla="*/ 320675 w 692150"/>
              <a:gd name="connsiteY4" fmla="*/ 730250 h 730250"/>
              <a:gd name="connsiteX5" fmla="*/ 320675 w 692150"/>
              <a:gd name="connsiteY5" fmla="*/ 254000 h 730250"/>
              <a:gd name="connsiteX6" fmla="*/ 692150 w 692150"/>
              <a:gd name="connsiteY6" fmla="*/ 254000 h 730250"/>
              <a:gd name="connsiteX7" fmla="*/ 692150 w 692150"/>
              <a:gd name="connsiteY7" fmla="*/ 0 h 730250"/>
              <a:gd name="connsiteX8" fmla="*/ 0 w 692150"/>
              <a:gd name="connsiteY8" fmla="*/ 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150" h="730250">
                <a:moveTo>
                  <a:pt x="0" y="0"/>
                </a:moveTo>
                <a:lnTo>
                  <a:pt x="0" y="635000"/>
                </a:lnTo>
                <a:lnTo>
                  <a:pt x="31750" y="635000"/>
                </a:lnTo>
                <a:lnTo>
                  <a:pt x="31750" y="730250"/>
                </a:lnTo>
                <a:lnTo>
                  <a:pt x="320675" y="730250"/>
                </a:lnTo>
                <a:lnTo>
                  <a:pt x="320675" y="254000"/>
                </a:lnTo>
                <a:lnTo>
                  <a:pt x="692150" y="254000"/>
                </a:lnTo>
                <a:lnTo>
                  <a:pt x="6921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72C1012-6C7B-3A5B-0667-7322A5564345}"/>
              </a:ext>
            </a:extLst>
          </p:cNvPr>
          <p:cNvSpPr/>
          <p:nvPr/>
        </p:nvSpPr>
        <p:spPr>
          <a:xfrm>
            <a:off x="7543400" y="4071349"/>
            <a:ext cx="453422" cy="259080"/>
          </a:xfrm>
          <a:custGeom>
            <a:avLst/>
            <a:gdLst>
              <a:gd name="connsiteX0" fmla="*/ 0 w 548640"/>
              <a:gd name="connsiteY0" fmla="*/ 7620 h 259080"/>
              <a:gd name="connsiteX1" fmla="*/ 0 w 548640"/>
              <a:gd name="connsiteY1" fmla="*/ 259080 h 259080"/>
              <a:gd name="connsiteX2" fmla="*/ 548640 w 548640"/>
              <a:gd name="connsiteY2" fmla="*/ 259080 h 259080"/>
              <a:gd name="connsiteX3" fmla="*/ 548640 w 548640"/>
              <a:gd name="connsiteY3" fmla="*/ 0 h 259080"/>
              <a:gd name="connsiteX4" fmla="*/ 0 w 548640"/>
              <a:gd name="connsiteY4" fmla="*/ 762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259080">
                <a:moveTo>
                  <a:pt x="0" y="7620"/>
                </a:moveTo>
                <a:lnTo>
                  <a:pt x="0" y="259080"/>
                </a:lnTo>
                <a:lnTo>
                  <a:pt x="548640" y="259080"/>
                </a:lnTo>
                <a:lnTo>
                  <a:pt x="548640" y="0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088DF7A-A485-1529-D346-41BFDB734BCB}"/>
              </a:ext>
            </a:extLst>
          </p:cNvPr>
          <p:cNvSpPr/>
          <p:nvPr/>
        </p:nvSpPr>
        <p:spPr>
          <a:xfrm>
            <a:off x="6902344" y="426863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8175F01-512F-8E6E-A45F-5C9539AE3BD9}"/>
              </a:ext>
            </a:extLst>
          </p:cNvPr>
          <p:cNvGrpSpPr/>
          <p:nvPr/>
        </p:nvGrpSpPr>
        <p:grpSpPr>
          <a:xfrm>
            <a:off x="684945" y="1531852"/>
            <a:ext cx="8131251" cy="4040729"/>
            <a:chOff x="684945" y="1531852"/>
            <a:chExt cx="8131251" cy="4040729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4290C50-2556-41A1-6B8B-277BD8789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787" t="24847" r="19220" b="30314"/>
            <a:stretch/>
          </p:blipFill>
          <p:spPr>
            <a:xfrm>
              <a:off x="684945" y="1531852"/>
              <a:ext cx="7774109" cy="4040729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151A269-574A-01F1-FF80-AD0C09C03FBC}"/>
                </a:ext>
              </a:extLst>
            </p:cNvPr>
            <p:cNvSpPr/>
            <p:nvPr/>
          </p:nvSpPr>
          <p:spPr>
            <a:xfrm>
              <a:off x="2631237" y="2538954"/>
              <a:ext cx="1674874" cy="890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6415420-CD8C-241B-1ED6-860BFE1C3410}"/>
                </a:ext>
              </a:extLst>
            </p:cNvPr>
            <p:cNvSpPr/>
            <p:nvPr/>
          </p:nvSpPr>
          <p:spPr>
            <a:xfrm>
              <a:off x="4306111" y="2564894"/>
              <a:ext cx="1674874" cy="864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7100ECB-AC8E-6969-F781-EF7B6911A9F1}"/>
                </a:ext>
              </a:extLst>
            </p:cNvPr>
            <p:cNvSpPr/>
            <p:nvPr/>
          </p:nvSpPr>
          <p:spPr>
            <a:xfrm>
              <a:off x="5933872" y="2564894"/>
              <a:ext cx="507556" cy="963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CBF4CB7-3A42-FCC6-F56D-7F95EEFE22A5}"/>
                </a:ext>
              </a:extLst>
            </p:cNvPr>
            <p:cNvSpPr/>
            <p:nvPr/>
          </p:nvSpPr>
          <p:spPr>
            <a:xfrm>
              <a:off x="4553590" y="2589212"/>
              <a:ext cx="507556" cy="963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9ABF9D4-E8CD-2F91-2297-A4C9BC1D8674}"/>
                </a:ext>
              </a:extLst>
            </p:cNvPr>
            <p:cNvSpPr/>
            <p:nvPr/>
          </p:nvSpPr>
          <p:spPr>
            <a:xfrm>
              <a:off x="2569147" y="4098587"/>
              <a:ext cx="3928930" cy="71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FC946C8-FB22-89EC-75E4-CDB448597109}"/>
                </a:ext>
              </a:extLst>
            </p:cNvPr>
            <p:cNvSpPr/>
            <p:nvPr/>
          </p:nvSpPr>
          <p:spPr>
            <a:xfrm>
              <a:off x="6653719" y="4500664"/>
              <a:ext cx="395592" cy="26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C3E54C4-3A80-E72C-B1C6-30F5BA65583F}"/>
                </a:ext>
              </a:extLst>
            </p:cNvPr>
            <p:cNvSpPr/>
            <p:nvPr/>
          </p:nvSpPr>
          <p:spPr>
            <a:xfrm>
              <a:off x="6653719" y="2538953"/>
              <a:ext cx="447472" cy="353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8523A5F-5145-08DE-7622-EB921C5FF87E}"/>
                </a:ext>
              </a:extLst>
            </p:cNvPr>
            <p:cNvSpPr/>
            <p:nvPr/>
          </p:nvSpPr>
          <p:spPr>
            <a:xfrm>
              <a:off x="7221468" y="2472167"/>
              <a:ext cx="774556" cy="1080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9856F15-A1D9-4BE9-D507-C0E20EE7AF38}"/>
                </a:ext>
              </a:extLst>
            </p:cNvPr>
            <p:cNvSpPr/>
            <p:nvPr/>
          </p:nvSpPr>
          <p:spPr>
            <a:xfrm>
              <a:off x="7893383" y="5032557"/>
              <a:ext cx="774556" cy="293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62B2CD7-E434-C0EA-31A6-BE54522651D1}"/>
                </a:ext>
              </a:extLst>
            </p:cNvPr>
            <p:cNvSpPr/>
            <p:nvPr/>
          </p:nvSpPr>
          <p:spPr>
            <a:xfrm>
              <a:off x="8214472" y="2718598"/>
              <a:ext cx="601724" cy="710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C2E647-AE7A-D8F3-D0FE-A094D85A714B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市庁舎本館７階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9288F25-A9DA-7BEA-9E26-7B4AA92B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793431D-8E56-E846-89E0-527C8AD9A4C1}"/>
              </a:ext>
            </a:extLst>
          </p:cNvPr>
          <p:cNvSpPr/>
          <p:nvPr/>
        </p:nvSpPr>
        <p:spPr>
          <a:xfrm>
            <a:off x="2970393" y="286069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5E51AC9-2367-285C-7DE0-9CE2DEBB0C87}"/>
              </a:ext>
            </a:extLst>
          </p:cNvPr>
          <p:cNvSpPr/>
          <p:nvPr/>
        </p:nvSpPr>
        <p:spPr>
          <a:xfrm>
            <a:off x="4419307" y="286069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7544C60-1FB2-99E2-CC0D-7ED5017D09CD}"/>
              </a:ext>
            </a:extLst>
          </p:cNvPr>
          <p:cNvSpPr/>
          <p:nvPr/>
        </p:nvSpPr>
        <p:spPr>
          <a:xfrm>
            <a:off x="6196584" y="290208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7697A19-5D64-F796-528C-18C6725B0637}"/>
              </a:ext>
            </a:extLst>
          </p:cNvPr>
          <p:cNvSpPr/>
          <p:nvPr/>
        </p:nvSpPr>
        <p:spPr>
          <a:xfrm>
            <a:off x="3082708" y="4418839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FE9C4CC-D4ED-8711-3E03-786C7694D80A}"/>
              </a:ext>
            </a:extLst>
          </p:cNvPr>
          <p:cNvSpPr/>
          <p:nvPr/>
        </p:nvSpPr>
        <p:spPr>
          <a:xfrm>
            <a:off x="4618210" y="4412692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050C98B-3532-2805-0925-4823BFD08AF2}"/>
              </a:ext>
            </a:extLst>
          </p:cNvPr>
          <p:cNvSpPr/>
          <p:nvPr/>
        </p:nvSpPr>
        <p:spPr>
          <a:xfrm>
            <a:off x="6217636" y="4412692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A15DEF4-2F89-8B0D-4471-DD4BC27883EA}"/>
              </a:ext>
            </a:extLst>
          </p:cNvPr>
          <p:cNvSpPr/>
          <p:nvPr/>
        </p:nvSpPr>
        <p:spPr>
          <a:xfrm>
            <a:off x="1597025" y="3863975"/>
            <a:ext cx="482600" cy="1028700"/>
          </a:xfrm>
          <a:custGeom>
            <a:avLst/>
            <a:gdLst>
              <a:gd name="connsiteX0" fmla="*/ 34925 w 482600"/>
              <a:gd name="connsiteY0" fmla="*/ 0 h 1028700"/>
              <a:gd name="connsiteX1" fmla="*/ 34925 w 482600"/>
              <a:gd name="connsiteY1" fmla="*/ 200025 h 1028700"/>
              <a:gd name="connsiteX2" fmla="*/ 0 w 482600"/>
              <a:gd name="connsiteY2" fmla="*/ 200025 h 1028700"/>
              <a:gd name="connsiteX3" fmla="*/ 0 w 482600"/>
              <a:gd name="connsiteY3" fmla="*/ 371475 h 1028700"/>
              <a:gd name="connsiteX4" fmla="*/ 19050 w 482600"/>
              <a:gd name="connsiteY4" fmla="*/ 371475 h 1028700"/>
              <a:gd name="connsiteX5" fmla="*/ 19050 w 482600"/>
              <a:gd name="connsiteY5" fmla="*/ 885825 h 1028700"/>
              <a:gd name="connsiteX6" fmla="*/ 50800 w 482600"/>
              <a:gd name="connsiteY6" fmla="*/ 885825 h 1028700"/>
              <a:gd name="connsiteX7" fmla="*/ 50800 w 482600"/>
              <a:gd name="connsiteY7" fmla="*/ 1028700 h 1028700"/>
              <a:gd name="connsiteX8" fmla="*/ 400050 w 482600"/>
              <a:gd name="connsiteY8" fmla="*/ 1028700 h 1028700"/>
              <a:gd name="connsiteX9" fmla="*/ 400050 w 482600"/>
              <a:gd name="connsiteY9" fmla="*/ 231775 h 1028700"/>
              <a:gd name="connsiteX10" fmla="*/ 482600 w 482600"/>
              <a:gd name="connsiteY10" fmla="*/ 231775 h 1028700"/>
              <a:gd name="connsiteX11" fmla="*/ 482600 w 482600"/>
              <a:gd name="connsiteY11" fmla="*/ 3175 h 1028700"/>
              <a:gd name="connsiteX12" fmla="*/ 34925 w 482600"/>
              <a:gd name="connsiteY1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2600" h="1028700">
                <a:moveTo>
                  <a:pt x="34925" y="0"/>
                </a:moveTo>
                <a:lnTo>
                  <a:pt x="34925" y="200025"/>
                </a:lnTo>
                <a:lnTo>
                  <a:pt x="0" y="200025"/>
                </a:lnTo>
                <a:lnTo>
                  <a:pt x="0" y="371475"/>
                </a:lnTo>
                <a:lnTo>
                  <a:pt x="19050" y="371475"/>
                </a:lnTo>
                <a:lnTo>
                  <a:pt x="19050" y="885825"/>
                </a:lnTo>
                <a:lnTo>
                  <a:pt x="50800" y="885825"/>
                </a:lnTo>
                <a:lnTo>
                  <a:pt x="50800" y="1028700"/>
                </a:lnTo>
                <a:lnTo>
                  <a:pt x="400050" y="1028700"/>
                </a:lnTo>
                <a:lnTo>
                  <a:pt x="400050" y="231775"/>
                </a:lnTo>
                <a:lnTo>
                  <a:pt x="482600" y="231775"/>
                </a:lnTo>
                <a:lnTo>
                  <a:pt x="482600" y="3175"/>
                </a:lnTo>
                <a:lnTo>
                  <a:pt x="3492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4ED7727-FD74-0D2A-D8FD-7777DA2A72EC}"/>
              </a:ext>
            </a:extLst>
          </p:cNvPr>
          <p:cNvSpPr/>
          <p:nvPr/>
        </p:nvSpPr>
        <p:spPr>
          <a:xfrm>
            <a:off x="1660525" y="2746375"/>
            <a:ext cx="663575" cy="727075"/>
          </a:xfrm>
          <a:custGeom>
            <a:avLst/>
            <a:gdLst>
              <a:gd name="connsiteX0" fmla="*/ 0 w 663575"/>
              <a:gd name="connsiteY0" fmla="*/ 0 h 727075"/>
              <a:gd name="connsiteX1" fmla="*/ 0 w 663575"/>
              <a:gd name="connsiteY1" fmla="*/ 622300 h 727075"/>
              <a:gd name="connsiteX2" fmla="*/ 31750 w 663575"/>
              <a:gd name="connsiteY2" fmla="*/ 622300 h 727075"/>
              <a:gd name="connsiteX3" fmla="*/ 31750 w 663575"/>
              <a:gd name="connsiteY3" fmla="*/ 727075 h 727075"/>
              <a:gd name="connsiteX4" fmla="*/ 304800 w 663575"/>
              <a:gd name="connsiteY4" fmla="*/ 727075 h 727075"/>
              <a:gd name="connsiteX5" fmla="*/ 304800 w 663575"/>
              <a:gd name="connsiteY5" fmla="*/ 254000 h 727075"/>
              <a:gd name="connsiteX6" fmla="*/ 663575 w 663575"/>
              <a:gd name="connsiteY6" fmla="*/ 254000 h 727075"/>
              <a:gd name="connsiteX7" fmla="*/ 663575 w 663575"/>
              <a:gd name="connsiteY7" fmla="*/ 0 h 727075"/>
              <a:gd name="connsiteX8" fmla="*/ 0 w 663575"/>
              <a:gd name="connsiteY8" fmla="*/ 0 h 72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575" h="727075">
                <a:moveTo>
                  <a:pt x="0" y="0"/>
                </a:moveTo>
                <a:lnTo>
                  <a:pt x="0" y="622300"/>
                </a:lnTo>
                <a:lnTo>
                  <a:pt x="31750" y="622300"/>
                </a:lnTo>
                <a:lnTo>
                  <a:pt x="31750" y="727075"/>
                </a:lnTo>
                <a:lnTo>
                  <a:pt x="304800" y="727075"/>
                </a:lnTo>
                <a:lnTo>
                  <a:pt x="304800" y="254000"/>
                </a:lnTo>
                <a:lnTo>
                  <a:pt x="663575" y="254000"/>
                </a:lnTo>
                <a:lnTo>
                  <a:pt x="6635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FECEE6B-81A4-6963-A37C-CD252D8C2593}"/>
              </a:ext>
            </a:extLst>
          </p:cNvPr>
          <p:cNvSpPr/>
          <p:nvPr/>
        </p:nvSpPr>
        <p:spPr>
          <a:xfrm>
            <a:off x="7486650" y="3937777"/>
            <a:ext cx="453422" cy="259080"/>
          </a:xfrm>
          <a:custGeom>
            <a:avLst/>
            <a:gdLst>
              <a:gd name="connsiteX0" fmla="*/ 0 w 548640"/>
              <a:gd name="connsiteY0" fmla="*/ 7620 h 259080"/>
              <a:gd name="connsiteX1" fmla="*/ 0 w 548640"/>
              <a:gd name="connsiteY1" fmla="*/ 259080 h 259080"/>
              <a:gd name="connsiteX2" fmla="*/ 548640 w 548640"/>
              <a:gd name="connsiteY2" fmla="*/ 259080 h 259080"/>
              <a:gd name="connsiteX3" fmla="*/ 548640 w 548640"/>
              <a:gd name="connsiteY3" fmla="*/ 0 h 259080"/>
              <a:gd name="connsiteX4" fmla="*/ 0 w 548640"/>
              <a:gd name="connsiteY4" fmla="*/ 762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259080">
                <a:moveTo>
                  <a:pt x="0" y="7620"/>
                </a:moveTo>
                <a:lnTo>
                  <a:pt x="0" y="259080"/>
                </a:lnTo>
                <a:lnTo>
                  <a:pt x="548640" y="259080"/>
                </a:lnTo>
                <a:lnTo>
                  <a:pt x="548640" y="0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7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277305B-7A79-FC92-7928-C083134B209D}"/>
              </a:ext>
            </a:extLst>
          </p:cNvPr>
          <p:cNvSpPr/>
          <p:nvPr/>
        </p:nvSpPr>
        <p:spPr>
          <a:xfrm>
            <a:off x="6970571" y="426330"/>
            <a:ext cx="1845625" cy="4880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端末台数：約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CF354BE-9E15-2121-BBE3-DC23577505F3}"/>
              </a:ext>
            </a:extLst>
          </p:cNvPr>
          <p:cNvGrpSpPr/>
          <p:nvPr/>
        </p:nvGrpSpPr>
        <p:grpSpPr>
          <a:xfrm>
            <a:off x="446120" y="1470597"/>
            <a:ext cx="8251760" cy="4301147"/>
            <a:chOff x="576369" y="1301985"/>
            <a:chExt cx="7991262" cy="416536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DCAF26E-5DF6-9B2A-6F74-5046084D6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8440" t="24246" r="19787" b="30214"/>
            <a:stretch/>
          </p:blipFill>
          <p:spPr>
            <a:xfrm>
              <a:off x="576369" y="1301985"/>
              <a:ext cx="7991262" cy="4165365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E1A15925-5C74-0B62-3929-97C47D99C2E0}"/>
                </a:ext>
              </a:extLst>
            </p:cNvPr>
            <p:cNvSpPr/>
            <p:nvPr/>
          </p:nvSpPr>
          <p:spPr>
            <a:xfrm>
              <a:off x="2572736" y="2266310"/>
              <a:ext cx="468644" cy="262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700F148-947D-23B9-0924-511EC6445069}"/>
                </a:ext>
              </a:extLst>
            </p:cNvPr>
            <p:cNvSpPr/>
            <p:nvPr/>
          </p:nvSpPr>
          <p:spPr>
            <a:xfrm>
              <a:off x="3251200" y="2329810"/>
              <a:ext cx="546100" cy="654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3D9C477-FD7B-72D3-7F88-75960D3A45AD}"/>
                </a:ext>
              </a:extLst>
            </p:cNvPr>
            <p:cNvSpPr/>
            <p:nvPr/>
          </p:nvSpPr>
          <p:spPr>
            <a:xfrm>
              <a:off x="3937000" y="2359299"/>
              <a:ext cx="546100" cy="625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B1946AA-9B00-0AF2-228F-64DCD7B82559}"/>
                </a:ext>
              </a:extLst>
            </p:cNvPr>
            <p:cNvSpPr/>
            <p:nvPr/>
          </p:nvSpPr>
          <p:spPr>
            <a:xfrm>
              <a:off x="4562945" y="2372215"/>
              <a:ext cx="294805" cy="625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0A44154-FEC4-683C-795E-AA54E6565765}"/>
                </a:ext>
              </a:extLst>
            </p:cNvPr>
            <p:cNvSpPr/>
            <p:nvPr/>
          </p:nvSpPr>
          <p:spPr>
            <a:xfrm>
              <a:off x="4917193" y="2372215"/>
              <a:ext cx="331552" cy="288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6D600F6-167C-C730-71F4-4DEF511C59B0}"/>
                </a:ext>
              </a:extLst>
            </p:cNvPr>
            <p:cNvSpPr/>
            <p:nvPr/>
          </p:nvSpPr>
          <p:spPr>
            <a:xfrm>
              <a:off x="4917193" y="3048237"/>
              <a:ext cx="331552" cy="133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8FB9396-5ED6-B8D8-C2D5-6DF2FF20B8D1}"/>
                </a:ext>
              </a:extLst>
            </p:cNvPr>
            <p:cNvSpPr/>
            <p:nvPr/>
          </p:nvSpPr>
          <p:spPr>
            <a:xfrm>
              <a:off x="5308188" y="2442281"/>
              <a:ext cx="1736113" cy="703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A2F7B0B-D9AF-132E-60C4-97A02A299E54}"/>
                </a:ext>
              </a:extLst>
            </p:cNvPr>
            <p:cNvSpPr/>
            <p:nvPr/>
          </p:nvSpPr>
          <p:spPr>
            <a:xfrm>
              <a:off x="2570443" y="4066469"/>
              <a:ext cx="468644" cy="262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6619773-298F-A4FF-AEDB-271874CAC32C}"/>
                </a:ext>
              </a:extLst>
            </p:cNvPr>
            <p:cNvSpPr/>
            <p:nvPr/>
          </p:nvSpPr>
          <p:spPr>
            <a:xfrm>
              <a:off x="3135793" y="3781726"/>
              <a:ext cx="468644" cy="22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D0A37BF-E327-D6A1-23FC-A1954D2D04B2}"/>
                </a:ext>
              </a:extLst>
            </p:cNvPr>
            <p:cNvSpPr/>
            <p:nvPr/>
          </p:nvSpPr>
          <p:spPr>
            <a:xfrm>
              <a:off x="3856318" y="4041814"/>
              <a:ext cx="626782" cy="582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8EAE0BA-4939-D4C2-ADC0-97FC2F5D9D20}"/>
                </a:ext>
              </a:extLst>
            </p:cNvPr>
            <p:cNvSpPr/>
            <p:nvPr/>
          </p:nvSpPr>
          <p:spPr>
            <a:xfrm>
              <a:off x="4902904" y="4399002"/>
              <a:ext cx="405284" cy="182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C62AE7D-EF55-3C6F-740D-FD3194358F3D}"/>
                </a:ext>
              </a:extLst>
            </p:cNvPr>
            <p:cNvSpPr/>
            <p:nvPr/>
          </p:nvSpPr>
          <p:spPr>
            <a:xfrm>
              <a:off x="5913752" y="4078971"/>
              <a:ext cx="944248" cy="320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8D97450-B365-9902-55FD-9A3F36EF758B}"/>
                </a:ext>
              </a:extLst>
            </p:cNvPr>
            <p:cNvSpPr/>
            <p:nvPr/>
          </p:nvSpPr>
          <p:spPr>
            <a:xfrm>
              <a:off x="2804765" y="4967955"/>
              <a:ext cx="3943698" cy="320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0BFBB56-2083-5439-EAA3-8D10C2076DDE}"/>
                </a:ext>
              </a:extLst>
            </p:cNvPr>
            <p:cNvSpPr/>
            <p:nvPr/>
          </p:nvSpPr>
          <p:spPr>
            <a:xfrm>
              <a:off x="7991262" y="4852503"/>
              <a:ext cx="576369" cy="320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AFEBA00-F82E-BA14-123C-053478427917}"/>
                </a:ext>
              </a:extLst>
            </p:cNvPr>
            <p:cNvSpPr/>
            <p:nvPr/>
          </p:nvSpPr>
          <p:spPr>
            <a:xfrm>
              <a:off x="7363568" y="2253764"/>
              <a:ext cx="774556" cy="1080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C2F0999-9C22-0215-1AA5-AAB8713F3DA7}"/>
                </a:ext>
              </a:extLst>
            </p:cNvPr>
            <p:cNvSpPr/>
            <p:nvPr/>
          </p:nvSpPr>
          <p:spPr>
            <a:xfrm>
              <a:off x="1593807" y="3644305"/>
              <a:ext cx="493780" cy="273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BBAA54E-17A7-EF35-4408-0C9ECB46498D}"/>
                </a:ext>
              </a:extLst>
            </p:cNvPr>
            <p:cNvSpPr/>
            <p:nvPr/>
          </p:nvSpPr>
          <p:spPr>
            <a:xfrm>
              <a:off x="1610996" y="4517640"/>
              <a:ext cx="364606" cy="182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99FA0141-1146-BCBC-D245-5AC4EBBC8BD5}"/>
                </a:ext>
              </a:extLst>
            </p:cNvPr>
            <p:cNvSpPr/>
            <p:nvPr/>
          </p:nvSpPr>
          <p:spPr>
            <a:xfrm>
              <a:off x="1576405" y="3644305"/>
              <a:ext cx="399197" cy="900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A83ECF3D-0334-9B7F-8225-AD7FAD925E74}"/>
                </a:ext>
              </a:extLst>
            </p:cNvPr>
            <p:cNvSpPr/>
            <p:nvPr/>
          </p:nvSpPr>
          <p:spPr>
            <a:xfrm>
              <a:off x="1975601" y="4007199"/>
              <a:ext cx="152752" cy="22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E9764F-F0DF-394F-535D-4A3CFADF4488}"/>
              </a:ext>
            </a:extLst>
          </p:cNvPr>
          <p:cNvSpPr txBox="1"/>
          <p:nvPr/>
        </p:nvSpPr>
        <p:spPr>
          <a:xfrm>
            <a:off x="428161" y="303577"/>
            <a:ext cx="2208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市庁舎本館８階</a:t>
            </a:r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4B647883-F46B-3746-9A10-E7F3ABA4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A7F-0455-4CE2-A024-0A53F388B0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7228B53-6A22-07E1-B092-83592893293F}"/>
              </a:ext>
            </a:extLst>
          </p:cNvPr>
          <p:cNvSpPr/>
          <p:nvPr/>
        </p:nvSpPr>
        <p:spPr>
          <a:xfrm>
            <a:off x="4057863" y="2954502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46B3D31-8691-A8CA-5B60-603F7C631A87}"/>
              </a:ext>
            </a:extLst>
          </p:cNvPr>
          <p:cNvSpPr/>
          <p:nvPr/>
        </p:nvSpPr>
        <p:spPr>
          <a:xfrm>
            <a:off x="5666265" y="2983664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261BC89-11AB-1706-DA4C-AE854C24820D}"/>
              </a:ext>
            </a:extLst>
          </p:cNvPr>
          <p:cNvSpPr/>
          <p:nvPr/>
        </p:nvSpPr>
        <p:spPr>
          <a:xfrm>
            <a:off x="3966935" y="4420557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A712EF0-AF6C-3D9F-C846-D1A353226445}"/>
              </a:ext>
            </a:extLst>
          </p:cNvPr>
          <p:cNvSpPr/>
          <p:nvPr/>
        </p:nvSpPr>
        <p:spPr>
          <a:xfrm>
            <a:off x="6191758" y="4412692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D379856-47BA-6DC0-15F0-806B1BF4E487}"/>
              </a:ext>
            </a:extLst>
          </p:cNvPr>
          <p:cNvSpPr/>
          <p:nvPr/>
        </p:nvSpPr>
        <p:spPr>
          <a:xfrm>
            <a:off x="6854364" y="2969639"/>
            <a:ext cx="78154" cy="8278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EC41F260-38AC-3016-EC5D-9B1493DAC48E}"/>
              </a:ext>
            </a:extLst>
          </p:cNvPr>
          <p:cNvSpPr/>
          <p:nvPr/>
        </p:nvSpPr>
        <p:spPr>
          <a:xfrm>
            <a:off x="1538539" y="2706826"/>
            <a:ext cx="704850" cy="781050"/>
          </a:xfrm>
          <a:custGeom>
            <a:avLst/>
            <a:gdLst>
              <a:gd name="connsiteX0" fmla="*/ 0 w 704850"/>
              <a:gd name="connsiteY0" fmla="*/ 19050 h 781050"/>
              <a:gd name="connsiteX1" fmla="*/ 0 w 704850"/>
              <a:gd name="connsiteY1" fmla="*/ 692150 h 781050"/>
              <a:gd name="connsiteX2" fmla="*/ 28575 w 704850"/>
              <a:gd name="connsiteY2" fmla="*/ 692150 h 781050"/>
              <a:gd name="connsiteX3" fmla="*/ 28575 w 704850"/>
              <a:gd name="connsiteY3" fmla="*/ 781050 h 781050"/>
              <a:gd name="connsiteX4" fmla="*/ 327025 w 704850"/>
              <a:gd name="connsiteY4" fmla="*/ 781050 h 781050"/>
              <a:gd name="connsiteX5" fmla="*/ 327025 w 704850"/>
              <a:gd name="connsiteY5" fmla="*/ 292100 h 781050"/>
              <a:gd name="connsiteX6" fmla="*/ 704850 w 704850"/>
              <a:gd name="connsiteY6" fmla="*/ 292100 h 781050"/>
              <a:gd name="connsiteX7" fmla="*/ 704850 w 704850"/>
              <a:gd name="connsiteY7" fmla="*/ 0 h 781050"/>
              <a:gd name="connsiteX8" fmla="*/ 0 w 704850"/>
              <a:gd name="connsiteY8" fmla="*/ 19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" h="781050">
                <a:moveTo>
                  <a:pt x="0" y="19050"/>
                </a:moveTo>
                <a:lnTo>
                  <a:pt x="0" y="692150"/>
                </a:lnTo>
                <a:lnTo>
                  <a:pt x="28575" y="692150"/>
                </a:lnTo>
                <a:lnTo>
                  <a:pt x="28575" y="781050"/>
                </a:lnTo>
                <a:lnTo>
                  <a:pt x="327025" y="781050"/>
                </a:lnTo>
                <a:lnTo>
                  <a:pt x="327025" y="292100"/>
                </a:lnTo>
                <a:lnTo>
                  <a:pt x="704850" y="292100"/>
                </a:lnTo>
                <a:lnTo>
                  <a:pt x="70485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C661F32-0F13-E27A-A7FA-2BCA6F2E696A}"/>
              </a:ext>
            </a:extLst>
          </p:cNvPr>
          <p:cNvSpPr/>
          <p:nvPr/>
        </p:nvSpPr>
        <p:spPr>
          <a:xfrm>
            <a:off x="7710776" y="4002939"/>
            <a:ext cx="453422" cy="259080"/>
          </a:xfrm>
          <a:custGeom>
            <a:avLst/>
            <a:gdLst>
              <a:gd name="connsiteX0" fmla="*/ 0 w 548640"/>
              <a:gd name="connsiteY0" fmla="*/ 7620 h 259080"/>
              <a:gd name="connsiteX1" fmla="*/ 0 w 548640"/>
              <a:gd name="connsiteY1" fmla="*/ 259080 h 259080"/>
              <a:gd name="connsiteX2" fmla="*/ 548640 w 548640"/>
              <a:gd name="connsiteY2" fmla="*/ 259080 h 259080"/>
              <a:gd name="connsiteX3" fmla="*/ 548640 w 548640"/>
              <a:gd name="connsiteY3" fmla="*/ 0 h 259080"/>
              <a:gd name="connsiteX4" fmla="*/ 0 w 548640"/>
              <a:gd name="connsiteY4" fmla="*/ 762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259080">
                <a:moveTo>
                  <a:pt x="0" y="7620"/>
                </a:moveTo>
                <a:lnTo>
                  <a:pt x="0" y="259080"/>
                </a:lnTo>
                <a:lnTo>
                  <a:pt x="548640" y="259080"/>
                </a:lnTo>
                <a:lnTo>
                  <a:pt x="548640" y="0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71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1441</TotalTime>
  <Words>567</Words>
  <Application>Microsoft Office PowerPoint</Application>
  <PresentationFormat>画面に合わせる (4:3)</PresentationFormat>
  <Paragraphs>181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Meiryo UI</vt:lpstr>
      <vt:lpstr>メイリオ</vt:lpstr>
      <vt:lpstr>游ゴシック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松野寛司</dc:creator>
  <cp:lastModifiedBy>川本　将克</cp:lastModifiedBy>
  <cp:revision>3</cp:revision>
  <dcterms:created xsi:type="dcterms:W3CDTF">2024-07-30T04:33:02Z</dcterms:created>
  <dcterms:modified xsi:type="dcterms:W3CDTF">2025-10-14T06:24:32Z</dcterms:modified>
</cp:coreProperties>
</file>