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6797675" cy="9926638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4" autoAdjust="0"/>
    <p:restoredTop sz="94660"/>
  </p:normalViewPr>
  <p:slideViewPr>
    <p:cSldViewPr showGuides="1">
      <p:cViewPr>
        <p:scale>
          <a:sx n="150" d="100"/>
          <a:sy n="150" d="100"/>
        </p:scale>
        <p:origin x="42" y="-1872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3CC2-4404-4FF3-8DD8-A4ACD2BC1A19}" type="datetimeFigureOut">
              <a:rPr kumimoji="1" lang="ja-JP" altLang="en-US" smtClean="0"/>
              <a:t>2025/6/12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EB050-E3EF-4829-847F-F6997D4E8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548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3CC2-4404-4FF3-8DD8-A4ACD2BC1A19}" type="datetimeFigureOut">
              <a:rPr kumimoji="1" lang="ja-JP" altLang="en-US" smtClean="0"/>
              <a:t>2025/6/12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EB050-E3EF-4829-847F-F6997D4E8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645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1916" y="428234"/>
            <a:ext cx="1701284" cy="91240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8063" y="428234"/>
            <a:ext cx="4977831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3CC2-4404-4FF3-8DD8-A4ACD2BC1A19}" type="datetimeFigureOut">
              <a:rPr kumimoji="1" lang="ja-JP" altLang="en-US" smtClean="0"/>
              <a:t>2025/6/12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EB050-E3EF-4829-847F-F6997D4E8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912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3CC2-4404-4FF3-8DD8-A4ACD2BC1A19}" type="datetimeFigureOut">
              <a:rPr kumimoji="1" lang="ja-JP" altLang="en-US" smtClean="0"/>
              <a:t>2025/6/12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EB050-E3EF-4829-847F-F6997D4E8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9958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3CC2-4404-4FF3-8DD8-A4ACD2BC1A19}" type="datetimeFigureOut">
              <a:rPr kumimoji="1" lang="ja-JP" altLang="en-US" smtClean="0"/>
              <a:t>2025/6/12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EB050-E3EF-4829-847F-F6997D4E8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09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8063" y="2495129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3642" y="2495129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3CC2-4404-4FF3-8DD8-A4ACD2BC1A19}" type="datetimeFigureOut">
              <a:rPr kumimoji="1" lang="ja-JP" altLang="en-US" smtClean="0"/>
              <a:t>2025/6/12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EB050-E3EF-4829-847F-F6997D4E8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771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3CC2-4404-4FF3-8DD8-A4ACD2BC1A19}" type="datetimeFigureOut">
              <a:rPr kumimoji="1" lang="ja-JP" altLang="en-US" smtClean="0"/>
              <a:t>2025/6/12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EB050-E3EF-4829-847F-F6997D4E8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864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3CC2-4404-4FF3-8DD8-A4ACD2BC1A19}" type="datetimeFigureOut">
              <a:rPr kumimoji="1" lang="ja-JP" altLang="en-US" smtClean="0"/>
              <a:t>2025/6/12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EB050-E3EF-4829-847F-F6997D4E8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746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3CC2-4404-4FF3-8DD8-A4ACD2BC1A19}" type="datetimeFigureOut">
              <a:rPr kumimoji="1" lang="ja-JP" altLang="en-US" smtClean="0"/>
              <a:t>2025/6/12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EB050-E3EF-4829-847F-F6997D4E8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60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3CC2-4404-4FF3-8DD8-A4ACD2BC1A19}" type="datetimeFigureOut">
              <a:rPr kumimoji="1" lang="ja-JP" altLang="en-US" smtClean="0"/>
              <a:t>2025/6/12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EB050-E3EF-4829-847F-F6997D4E8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289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3CC2-4404-4FF3-8DD8-A4ACD2BC1A19}" type="datetimeFigureOut">
              <a:rPr kumimoji="1" lang="ja-JP" altLang="en-US" smtClean="0"/>
              <a:t>2025/6/12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EB050-E3EF-4829-847F-F6997D4E8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07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33CC2-4404-4FF3-8DD8-A4ACD2BC1A19}" type="datetimeFigureOut">
              <a:rPr kumimoji="1" lang="ja-JP" altLang="en-US" smtClean="0"/>
              <a:t>2025/6/12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EB050-E3EF-4829-847F-F6997D4E8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5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300" y="9739188"/>
            <a:ext cx="1405443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正方形/長方形 8"/>
          <p:cNvSpPr/>
          <p:nvPr/>
        </p:nvSpPr>
        <p:spPr>
          <a:xfrm>
            <a:off x="0" y="0"/>
            <a:ext cx="7561263" cy="505614"/>
          </a:xfrm>
          <a:prstGeom prst="rect">
            <a:avLst/>
          </a:prstGeom>
          <a:solidFill>
            <a:schemeClr val="accent3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1681" y="151458"/>
            <a:ext cx="720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八尾市高齢者ふれあい農園</a:t>
            </a:r>
          </a:p>
        </p:txBody>
      </p:sp>
      <p:cxnSp>
        <p:nvCxnSpPr>
          <p:cNvPr id="34" name="直線コネクタ 33"/>
          <p:cNvCxnSpPr/>
          <p:nvPr/>
        </p:nvCxnSpPr>
        <p:spPr>
          <a:xfrm>
            <a:off x="-7218" y="540445"/>
            <a:ext cx="7560000" cy="0"/>
          </a:xfrm>
          <a:prstGeom prst="line">
            <a:avLst/>
          </a:prstGeom>
          <a:ln w="25400">
            <a:solidFill>
              <a:schemeClr val="accent3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86" name="表 13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610754"/>
              </p:ext>
            </p:extLst>
          </p:nvPr>
        </p:nvGraphicFramePr>
        <p:xfrm>
          <a:off x="351680" y="7074264"/>
          <a:ext cx="6741318" cy="2380076"/>
        </p:xfrm>
        <a:graphic>
          <a:graphicData uri="http://schemas.openxmlformats.org/drawingml/2006/table">
            <a:tbl>
              <a:tblPr/>
              <a:tblGrid>
                <a:gridCol w="34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2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2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79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2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2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79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5153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市内の高齢者ふれあい農園</a:t>
                      </a:r>
                    </a:p>
                  </a:txBody>
                  <a:tcPr marL="6992" marR="6992" marT="69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81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992" marR="6992" marT="69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農園名</a:t>
                      </a:r>
                    </a:p>
                  </a:txBody>
                  <a:tcPr marL="6992" marR="6992" marT="699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所在地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区画数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992" marR="6992" marT="699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農園名</a:t>
                      </a:r>
                    </a:p>
                  </a:txBody>
                  <a:tcPr marL="6992" marR="6992" marT="699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所在地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区画数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8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</a:p>
                  </a:txBody>
                  <a:tcPr marL="6992" marR="6992" marT="69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旭ヶ丘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旭ヶ丘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2-28-6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22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長池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長池町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5-27-1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77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8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6992" marR="6992" marT="69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老原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老原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8-41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39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中田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中田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3-42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80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8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6992" marR="6992" marT="69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太田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太田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3-11-1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42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西山本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西山本町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5-10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38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8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</a:p>
                  </a:txBody>
                  <a:tcPr marL="6992" marR="6992" marT="69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小畑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小畑町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4-15-1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80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美園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美園町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3-95-1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48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8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</a:p>
                  </a:txBody>
                  <a:tcPr marL="6992" marR="6992" marT="69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小畑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丁目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小畑町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3-53-1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22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南亀井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南亀井町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2-3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33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74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</a:t>
                      </a:r>
                    </a:p>
                  </a:txBody>
                  <a:tcPr marL="6992" marR="6992" marT="69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楠根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楠根町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5-1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都塚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大字都塚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54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88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</a:t>
                      </a:r>
                    </a:p>
                  </a:txBody>
                  <a:tcPr marL="6992" marR="6992" marT="69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神宮寺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神宮寺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4-44-1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40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八尾木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八尾木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5-50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34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88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</a:t>
                      </a:r>
                    </a:p>
                  </a:txBody>
                  <a:tcPr marL="6992" marR="6992" marT="69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太子堂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南太子堂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4-1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99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18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八尾木南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八尾木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6-19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70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88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</a:t>
                      </a:r>
                    </a:p>
                  </a:txBody>
                  <a:tcPr marL="6992" marR="6992" marT="69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高砂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高砂町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2-38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47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19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安中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安中町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7-4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45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88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</a:t>
                      </a:r>
                    </a:p>
                  </a:txBody>
                  <a:tcPr marL="6992" marR="6992" marT="69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千塚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千塚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3-29-2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38</a:t>
                      </a: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altLang="ja-JP" sz="1000" b="1" i="0" u="none" strike="noStrike" dirty="0">
                        <a:solidFill>
                          <a:srgbClr val="FFFFFF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992" marR="6992" marT="69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pSp>
        <p:nvGrpSpPr>
          <p:cNvPr id="115" name="グループ化 114">
            <a:extLst>
              <a:ext uri="{FF2B5EF4-FFF2-40B4-BE49-F238E27FC236}">
                <a16:creationId xmlns:a16="http://schemas.microsoft.com/office/drawing/2014/main" id="{038720A6-B705-4F64-9F03-45F34ED743BA}"/>
              </a:ext>
            </a:extLst>
          </p:cNvPr>
          <p:cNvGrpSpPr/>
          <p:nvPr/>
        </p:nvGrpSpPr>
        <p:grpSpPr>
          <a:xfrm>
            <a:off x="130919" y="755492"/>
            <a:ext cx="7299423" cy="6102507"/>
            <a:chOff x="1881808" y="0"/>
            <a:chExt cx="8203095" cy="6858000"/>
          </a:xfrm>
        </p:grpSpPr>
        <p:pic>
          <p:nvPicPr>
            <p:cNvPr id="116" name="図 115">
              <a:extLst>
                <a:ext uri="{FF2B5EF4-FFF2-40B4-BE49-F238E27FC236}">
                  <a16:creationId xmlns:a16="http://schemas.microsoft.com/office/drawing/2014/main" id="{E1796AB4-2D86-40E7-929F-957635E0058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435" r="17283"/>
            <a:stretch/>
          </p:blipFill>
          <p:spPr>
            <a:xfrm>
              <a:off x="1881808" y="0"/>
              <a:ext cx="8203095" cy="6858000"/>
            </a:xfrm>
            <a:prstGeom prst="rect">
              <a:avLst/>
            </a:prstGeom>
          </p:spPr>
        </p:pic>
        <p:grpSp>
          <p:nvGrpSpPr>
            <p:cNvPr id="117" name="グループ化 116">
              <a:extLst>
                <a:ext uri="{FF2B5EF4-FFF2-40B4-BE49-F238E27FC236}">
                  <a16:creationId xmlns:a16="http://schemas.microsoft.com/office/drawing/2014/main" id="{9152BCF5-8B58-4ECA-85E5-2831D9103BD8}"/>
                </a:ext>
              </a:extLst>
            </p:cNvPr>
            <p:cNvGrpSpPr/>
            <p:nvPr/>
          </p:nvGrpSpPr>
          <p:grpSpPr>
            <a:xfrm>
              <a:off x="3051397" y="488634"/>
              <a:ext cx="6146355" cy="5626938"/>
              <a:chOff x="3048666" y="462668"/>
              <a:chExt cx="6146355" cy="5626938"/>
            </a:xfrm>
          </p:grpSpPr>
          <p:sp>
            <p:nvSpPr>
              <p:cNvPr id="118" name="テキスト ボックス 117">
                <a:extLst>
                  <a:ext uri="{FF2B5EF4-FFF2-40B4-BE49-F238E27FC236}">
                    <a16:creationId xmlns:a16="http://schemas.microsoft.com/office/drawing/2014/main" id="{5A98A8D0-B0A7-49C7-8970-AE350E8C2A64}"/>
                  </a:ext>
                </a:extLst>
              </p:cNvPr>
              <p:cNvSpPr txBox="1"/>
              <p:nvPr/>
            </p:nvSpPr>
            <p:spPr>
              <a:xfrm>
                <a:off x="5840565" y="462668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⑨高砂</a:t>
                </a:r>
              </a:p>
            </p:txBody>
          </p:sp>
          <p:sp>
            <p:nvSpPr>
              <p:cNvPr id="119" name="テキスト ボックス 118">
                <a:extLst>
                  <a:ext uri="{FF2B5EF4-FFF2-40B4-BE49-F238E27FC236}">
                    <a16:creationId xmlns:a16="http://schemas.microsoft.com/office/drawing/2014/main" id="{A4E3A0AE-7F81-4DB5-BAE3-18DC5A4216AC}"/>
                  </a:ext>
                </a:extLst>
              </p:cNvPr>
              <p:cNvSpPr txBox="1"/>
              <p:nvPr/>
            </p:nvSpPr>
            <p:spPr>
              <a:xfrm>
                <a:off x="7936065" y="2040008"/>
                <a:ext cx="1258956" cy="276999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⑩</a:t>
                </a:r>
                <a:r>
                  <a:rPr kumimoji="1"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千塚</a:t>
                </a:r>
              </a:p>
            </p:txBody>
          </p:sp>
          <p:sp>
            <p:nvSpPr>
              <p:cNvPr id="120" name="テキスト ボックス 119">
                <a:extLst>
                  <a:ext uri="{FF2B5EF4-FFF2-40B4-BE49-F238E27FC236}">
                    <a16:creationId xmlns:a16="http://schemas.microsoft.com/office/drawing/2014/main" id="{4CB0C5BB-CB70-4186-AABF-70A4885417A6}"/>
                  </a:ext>
                </a:extLst>
              </p:cNvPr>
              <p:cNvSpPr txBox="1"/>
              <p:nvPr/>
            </p:nvSpPr>
            <p:spPr>
              <a:xfrm>
                <a:off x="5904506" y="1084673"/>
                <a:ext cx="1258956" cy="276999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④</a:t>
                </a:r>
                <a:r>
                  <a:rPr kumimoji="1"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小畑</a:t>
                </a:r>
              </a:p>
            </p:txBody>
          </p:sp>
          <p:sp>
            <p:nvSpPr>
              <p:cNvPr id="121" name="テキスト ボックス 120">
                <a:extLst>
                  <a:ext uri="{FF2B5EF4-FFF2-40B4-BE49-F238E27FC236}">
                    <a16:creationId xmlns:a16="http://schemas.microsoft.com/office/drawing/2014/main" id="{8887EE1E-D726-4FD9-9795-E7567F73D9EE}"/>
                  </a:ext>
                </a:extLst>
              </p:cNvPr>
              <p:cNvSpPr txBox="1"/>
              <p:nvPr/>
            </p:nvSpPr>
            <p:spPr>
              <a:xfrm>
                <a:off x="5825948" y="1302456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⑪長池</a:t>
                </a:r>
              </a:p>
            </p:txBody>
          </p:sp>
          <p:sp>
            <p:nvSpPr>
              <p:cNvPr id="122" name="テキスト ボックス 121">
                <a:extLst>
                  <a:ext uri="{FF2B5EF4-FFF2-40B4-BE49-F238E27FC236}">
                    <a16:creationId xmlns:a16="http://schemas.microsoft.com/office/drawing/2014/main" id="{4B681198-B389-46F5-840A-E05F5961CDDE}"/>
                  </a:ext>
                </a:extLst>
              </p:cNvPr>
              <p:cNvSpPr txBox="1"/>
              <p:nvPr/>
            </p:nvSpPr>
            <p:spPr>
              <a:xfrm>
                <a:off x="4796625" y="1079686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小畑３丁目</a:t>
                </a:r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⑤</a:t>
                </a:r>
                <a:endParaRPr kumimoji="1" lang="ja-JP" altLang="en-US" sz="1200" b="1" dirty="0">
                  <a:effectLst>
                    <a:glow rad="101600">
                      <a:schemeClr val="bg1"/>
                    </a:glow>
                    <a:outerShdw blurRad="50800" dist="38100" dir="2700000" algn="tl" rotWithShape="0">
                      <a:schemeClr val="bg1">
                        <a:alpha val="0"/>
                      </a:scheme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23" name="テキスト ボックス 122">
                <a:extLst>
                  <a:ext uri="{FF2B5EF4-FFF2-40B4-BE49-F238E27FC236}">
                    <a16:creationId xmlns:a16="http://schemas.microsoft.com/office/drawing/2014/main" id="{CE15E98B-D323-4ED4-AABB-CC341E0DD318}"/>
                  </a:ext>
                </a:extLst>
              </p:cNvPr>
              <p:cNvSpPr txBox="1"/>
              <p:nvPr/>
            </p:nvSpPr>
            <p:spPr>
              <a:xfrm>
                <a:off x="4764489" y="854733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⑥楠根</a:t>
                </a:r>
                <a:endParaRPr kumimoji="1" lang="ja-JP" altLang="en-US" sz="1200" b="1" dirty="0">
                  <a:effectLst>
                    <a:glow rad="101600">
                      <a:schemeClr val="bg1"/>
                    </a:glow>
                    <a:outerShdw blurRad="50800" dist="38100" dir="2700000" algn="tl" rotWithShape="0">
                      <a:schemeClr val="bg1">
                        <a:alpha val="0"/>
                      </a:scheme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25" name="テキスト ボックス 124">
                <a:extLst>
                  <a:ext uri="{FF2B5EF4-FFF2-40B4-BE49-F238E27FC236}">
                    <a16:creationId xmlns:a16="http://schemas.microsoft.com/office/drawing/2014/main" id="{1E1DC6EE-E7D1-4D12-A3D3-E9869D5853CE}"/>
                  </a:ext>
                </a:extLst>
              </p:cNvPr>
              <p:cNvSpPr txBox="1"/>
              <p:nvPr/>
            </p:nvSpPr>
            <p:spPr>
              <a:xfrm>
                <a:off x="4366593" y="1443138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⑭美園</a:t>
                </a:r>
                <a:endParaRPr kumimoji="1" lang="ja-JP" altLang="en-US" sz="1200" b="1" dirty="0">
                  <a:effectLst>
                    <a:glow rad="101600">
                      <a:schemeClr val="bg1"/>
                    </a:glow>
                    <a:outerShdw blurRad="50800" dist="38100" dir="2700000" algn="tl" rotWithShape="0">
                      <a:schemeClr val="bg1">
                        <a:alpha val="0"/>
                      </a:scheme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26" name="テキスト ボックス 125">
                <a:extLst>
                  <a:ext uri="{FF2B5EF4-FFF2-40B4-BE49-F238E27FC236}">
                    <a16:creationId xmlns:a16="http://schemas.microsoft.com/office/drawing/2014/main" id="{528114B8-CF22-4751-BC0E-2FA37CFE2454}"/>
                  </a:ext>
                </a:extLst>
              </p:cNvPr>
              <p:cNvSpPr txBox="1"/>
              <p:nvPr/>
            </p:nvSpPr>
            <p:spPr>
              <a:xfrm>
                <a:off x="6095999" y="1901508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⑬</a:t>
                </a:r>
                <a:r>
                  <a:rPr kumimoji="1"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西山本</a:t>
                </a:r>
              </a:p>
            </p:txBody>
          </p:sp>
          <p:sp>
            <p:nvSpPr>
              <p:cNvPr id="127" name="テキスト ボックス 126">
                <a:extLst>
                  <a:ext uri="{FF2B5EF4-FFF2-40B4-BE49-F238E27FC236}">
                    <a16:creationId xmlns:a16="http://schemas.microsoft.com/office/drawing/2014/main" id="{AF7A1AB7-6A84-4A0F-80DE-00F3D5D2508A}"/>
                  </a:ext>
                </a:extLst>
              </p:cNvPr>
              <p:cNvSpPr txBox="1"/>
              <p:nvPr/>
            </p:nvSpPr>
            <p:spPr>
              <a:xfrm>
                <a:off x="5320748" y="1896521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旭ヶ丘①</a:t>
                </a:r>
                <a:endParaRPr kumimoji="1" lang="ja-JP" altLang="en-US" sz="1200" b="1" dirty="0">
                  <a:effectLst>
                    <a:glow rad="101600">
                      <a:schemeClr val="bg1"/>
                    </a:glow>
                    <a:outerShdw blurRad="50800" dist="38100" dir="2700000" algn="tl" rotWithShape="0">
                      <a:schemeClr val="bg1">
                        <a:alpha val="0"/>
                      </a:scheme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28" name="テキスト ボックス 127">
                <a:extLst>
                  <a:ext uri="{FF2B5EF4-FFF2-40B4-BE49-F238E27FC236}">
                    <a16:creationId xmlns:a16="http://schemas.microsoft.com/office/drawing/2014/main" id="{7E622AF1-186F-40BF-91F6-5587B12FDFF3}"/>
                  </a:ext>
                </a:extLst>
              </p:cNvPr>
              <p:cNvSpPr txBox="1"/>
              <p:nvPr/>
            </p:nvSpPr>
            <p:spPr>
              <a:xfrm>
                <a:off x="6960706" y="4806068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⑦神宮寺</a:t>
                </a:r>
                <a:endParaRPr kumimoji="1" lang="ja-JP" altLang="en-US" sz="1200" b="1" dirty="0">
                  <a:effectLst>
                    <a:glow rad="101600">
                      <a:schemeClr val="bg1"/>
                    </a:glow>
                    <a:outerShdw blurRad="50800" dist="38100" dir="2700000" algn="tl" rotWithShape="0">
                      <a:schemeClr val="bg1">
                        <a:alpha val="0"/>
                      </a:scheme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29" name="テキスト ボックス 128">
                <a:extLst>
                  <a:ext uri="{FF2B5EF4-FFF2-40B4-BE49-F238E27FC236}">
                    <a16:creationId xmlns:a16="http://schemas.microsoft.com/office/drawing/2014/main" id="{CB8C5223-C281-4E6C-A980-883E52A66802}"/>
                  </a:ext>
                </a:extLst>
              </p:cNvPr>
              <p:cNvSpPr txBox="1"/>
              <p:nvPr/>
            </p:nvSpPr>
            <p:spPr>
              <a:xfrm>
                <a:off x="6221565" y="4527009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⑯都塚</a:t>
                </a:r>
                <a:endParaRPr kumimoji="1" lang="ja-JP" altLang="en-US" sz="1200" b="1" dirty="0">
                  <a:effectLst>
                    <a:glow rad="101600">
                      <a:schemeClr val="bg1"/>
                    </a:glow>
                    <a:outerShdw blurRad="50800" dist="38100" dir="2700000" algn="tl" rotWithShape="0">
                      <a:schemeClr val="bg1">
                        <a:alpha val="0"/>
                      </a:scheme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30" name="テキスト ボックス 129">
                <a:extLst>
                  <a:ext uri="{FF2B5EF4-FFF2-40B4-BE49-F238E27FC236}">
                    <a16:creationId xmlns:a16="http://schemas.microsoft.com/office/drawing/2014/main" id="{3C7BFCD2-66AA-4214-A34A-5E9EA33CD460}"/>
                  </a:ext>
                </a:extLst>
              </p:cNvPr>
              <p:cNvSpPr txBox="1"/>
              <p:nvPr/>
            </p:nvSpPr>
            <p:spPr>
              <a:xfrm>
                <a:off x="5760390" y="3288301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⑫</a:t>
                </a:r>
                <a:r>
                  <a:rPr kumimoji="1"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中田</a:t>
                </a:r>
              </a:p>
            </p:txBody>
          </p:sp>
          <p:sp>
            <p:nvSpPr>
              <p:cNvPr id="131" name="テキスト ボックス 130">
                <a:extLst>
                  <a:ext uri="{FF2B5EF4-FFF2-40B4-BE49-F238E27FC236}">
                    <a16:creationId xmlns:a16="http://schemas.microsoft.com/office/drawing/2014/main" id="{06C1094F-C0B5-46EF-BC4F-C1900E39E479}"/>
                  </a:ext>
                </a:extLst>
              </p:cNvPr>
              <p:cNvSpPr txBox="1"/>
              <p:nvPr/>
            </p:nvSpPr>
            <p:spPr>
              <a:xfrm>
                <a:off x="5842387" y="4356424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⑱</a:t>
                </a:r>
                <a:r>
                  <a:rPr kumimoji="1"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八尾木南</a:t>
                </a:r>
              </a:p>
            </p:txBody>
          </p:sp>
          <p:sp>
            <p:nvSpPr>
              <p:cNvPr id="132" name="テキスト ボックス 131">
                <a:extLst>
                  <a:ext uri="{FF2B5EF4-FFF2-40B4-BE49-F238E27FC236}">
                    <a16:creationId xmlns:a16="http://schemas.microsoft.com/office/drawing/2014/main" id="{93494BA9-ED27-44AD-B8B0-91AB6B1CAE84}"/>
                  </a:ext>
                </a:extLst>
              </p:cNvPr>
              <p:cNvSpPr txBox="1"/>
              <p:nvPr/>
            </p:nvSpPr>
            <p:spPr>
              <a:xfrm>
                <a:off x="4061792" y="5778314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③</a:t>
                </a:r>
                <a:r>
                  <a:rPr kumimoji="1"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太田</a:t>
                </a:r>
              </a:p>
            </p:txBody>
          </p:sp>
          <p:sp>
            <p:nvSpPr>
              <p:cNvPr id="133" name="テキスト ボックス 132">
                <a:extLst>
                  <a:ext uri="{FF2B5EF4-FFF2-40B4-BE49-F238E27FC236}">
                    <a16:creationId xmlns:a16="http://schemas.microsoft.com/office/drawing/2014/main" id="{7F28C93A-46F5-47DF-9A28-9CDD51BCF4DE}"/>
                  </a:ext>
                </a:extLst>
              </p:cNvPr>
              <p:cNvSpPr txBox="1"/>
              <p:nvPr/>
            </p:nvSpPr>
            <p:spPr>
              <a:xfrm>
                <a:off x="3048666" y="3434126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⑮</a:t>
                </a:r>
                <a:r>
                  <a:rPr kumimoji="1"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南亀井</a:t>
                </a:r>
              </a:p>
            </p:txBody>
          </p:sp>
          <p:sp>
            <p:nvSpPr>
              <p:cNvPr id="134" name="テキスト ボックス 133">
                <a:extLst>
                  <a:ext uri="{FF2B5EF4-FFF2-40B4-BE49-F238E27FC236}">
                    <a16:creationId xmlns:a16="http://schemas.microsoft.com/office/drawing/2014/main" id="{D11510DC-B1D2-45D7-B555-B37D9565E4C8}"/>
                  </a:ext>
                </a:extLst>
              </p:cNvPr>
              <p:cNvSpPr txBox="1"/>
              <p:nvPr/>
            </p:nvSpPr>
            <p:spPr>
              <a:xfrm>
                <a:off x="3678144" y="3731376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⑧太子堂</a:t>
                </a:r>
                <a:endParaRPr kumimoji="1" lang="ja-JP" altLang="en-US" sz="1200" b="1" dirty="0">
                  <a:effectLst>
                    <a:glow rad="101600">
                      <a:schemeClr val="bg1"/>
                    </a:glow>
                    <a:outerShdw blurRad="50800" dist="38100" dir="2700000" algn="tl" rotWithShape="0">
                      <a:schemeClr val="bg1">
                        <a:alpha val="0"/>
                      </a:scheme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35" name="テキスト ボックス 134">
                <a:extLst>
                  <a:ext uri="{FF2B5EF4-FFF2-40B4-BE49-F238E27FC236}">
                    <a16:creationId xmlns:a16="http://schemas.microsoft.com/office/drawing/2014/main" id="{FDA9D40E-A49B-4FD1-9459-2A0F51705446}"/>
                  </a:ext>
                </a:extLst>
              </p:cNvPr>
              <p:cNvSpPr txBox="1"/>
              <p:nvPr/>
            </p:nvSpPr>
            <p:spPr>
              <a:xfrm>
                <a:off x="4581609" y="4106935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②老原</a:t>
                </a:r>
                <a:endParaRPr kumimoji="1" lang="ja-JP" altLang="en-US" sz="1200" b="1" dirty="0">
                  <a:effectLst>
                    <a:glow rad="101600">
                      <a:schemeClr val="bg1"/>
                    </a:glow>
                    <a:outerShdw blurRad="50800" dist="38100" dir="2700000" algn="tl" rotWithShape="0">
                      <a:schemeClr val="bg1">
                        <a:alpha val="0"/>
                      </a:scheme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37" name="テキスト ボックス 136">
                <a:extLst>
                  <a:ext uri="{FF2B5EF4-FFF2-40B4-BE49-F238E27FC236}">
                    <a16:creationId xmlns:a16="http://schemas.microsoft.com/office/drawing/2014/main" id="{700C79CE-1A78-4075-87DC-C7069397D814}"/>
                  </a:ext>
                </a:extLst>
              </p:cNvPr>
              <p:cNvSpPr txBox="1"/>
              <p:nvPr/>
            </p:nvSpPr>
            <p:spPr>
              <a:xfrm>
                <a:off x="4907779" y="3217240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⑲</a:t>
                </a:r>
                <a:r>
                  <a:rPr kumimoji="1"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安中</a:t>
                </a:r>
              </a:p>
            </p:txBody>
          </p:sp>
          <p:sp>
            <p:nvSpPr>
              <p:cNvPr id="139" name="テキスト ボックス 138">
                <a:extLst>
                  <a:ext uri="{FF2B5EF4-FFF2-40B4-BE49-F238E27FC236}">
                    <a16:creationId xmlns:a16="http://schemas.microsoft.com/office/drawing/2014/main" id="{D40C3072-DF58-41C0-B41D-AF4EF1B4B06A}"/>
                  </a:ext>
                </a:extLst>
              </p:cNvPr>
              <p:cNvSpPr txBox="1"/>
              <p:nvPr/>
            </p:nvSpPr>
            <p:spPr>
              <a:xfrm>
                <a:off x="5950226" y="4139112"/>
                <a:ext cx="1258956" cy="311292"/>
              </a:xfrm>
              <a:prstGeom prst="rect">
                <a:avLst/>
              </a:prstGeom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b="1" dirty="0">
                    <a:effectLst>
                      <a:glow rad="101600">
                        <a:schemeClr val="bg1"/>
                      </a:glow>
                      <a:outerShdw blurRad="50800" dist="38100" dir="2700000" algn="tl" rotWithShape="0">
                        <a:schemeClr val="bg1">
                          <a:alpha val="0"/>
                        </a:schemeClr>
                      </a:outerShdw>
                    </a:effectLst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⑰八尾木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80592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</TotalTime>
  <Words>165</Words>
  <Application>Microsoft Office PowerPoint</Application>
  <PresentationFormat>ユーザー設定</PresentationFormat>
  <Paragraphs>105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ＭＳ 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別所正規</dc:creator>
  <cp:lastModifiedBy>今村　充伸</cp:lastModifiedBy>
  <cp:revision>53</cp:revision>
  <cp:lastPrinted>2025-06-11T23:23:49Z</cp:lastPrinted>
  <dcterms:created xsi:type="dcterms:W3CDTF">2018-02-06T01:17:53Z</dcterms:created>
  <dcterms:modified xsi:type="dcterms:W3CDTF">2025-06-11T23:25:28Z</dcterms:modified>
</cp:coreProperties>
</file>