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2" r:id="rId2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0066FF"/>
    <a:srgbClr val="9966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48" y="4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野　悟志" userId="c2e6be92-e53f-4834-a486-3b15c6ad3f1a" providerId="ADAL" clId="{87CF395A-7E56-4DEC-BBDC-9582FBEA9E0E}"/>
    <pc:docChg chg="undo custSel modSld">
      <pc:chgData name="中野　悟志" userId="c2e6be92-e53f-4834-a486-3b15c6ad3f1a" providerId="ADAL" clId="{87CF395A-7E56-4DEC-BBDC-9582FBEA9E0E}" dt="2026-01-10T03:19:58.533" v="296" actId="20577"/>
      <pc:docMkLst>
        <pc:docMk/>
      </pc:docMkLst>
      <pc:sldChg chg="modSp mod">
        <pc:chgData name="中野　悟志" userId="c2e6be92-e53f-4834-a486-3b15c6ad3f1a" providerId="ADAL" clId="{87CF395A-7E56-4DEC-BBDC-9582FBEA9E0E}" dt="2026-01-10T03:19:58.533" v="296" actId="20577"/>
        <pc:sldMkLst>
          <pc:docMk/>
          <pc:sldMk cId="3676134465" sldId="282"/>
        </pc:sldMkLst>
        <pc:spChg chg="mod">
          <ac:chgData name="中野　悟志" userId="c2e6be92-e53f-4834-a486-3b15c6ad3f1a" providerId="ADAL" clId="{87CF395A-7E56-4DEC-BBDC-9582FBEA9E0E}" dt="2026-01-10T03:17:59.432" v="288" actId="13926"/>
          <ac:spMkLst>
            <pc:docMk/>
            <pc:sldMk cId="3676134465" sldId="282"/>
            <ac:spMk id="6" creationId="{F370A89A-A543-4678-A519-7477C63A1D01}"/>
          </ac:spMkLst>
        </pc:spChg>
        <pc:spChg chg="mod">
          <ac:chgData name="中野　悟志" userId="c2e6be92-e53f-4834-a486-3b15c6ad3f1a" providerId="ADAL" clId="{87CF395A-7E56-4DEC-BBDC-9582FBEA9E0E}" dt="2026-01-10T03:10:01.833" v="81" actId="1076"/>
          <ac:spMkLst>
            <pc:docMk/>
            <pc:sldMk cId="3676134465" sldId="282"/>
            <ac:spMk id="7" creationId="{8E9021AB-0E2F-42DE-AB94-7477E4C0814E}"/>
          </ac:spMkLst>
        </pc:spChg>
        <pc:spChg chg="mod">
          <ac:chgData name="中野　悟志" userId="c2e6be92-e53f-4834-a486-3b15c6ad3f1a" providerId="ADAL" clId="{87CF395A-7E56-4DEC-BBDC-9582FBEA9E0E}" dt="2026-01-10T03:11:01.066" v="114" actId="1076"/>
          <ac:spMkLst>
            <pc:docMk/>
            <pc:sldMk cId="3676134465" sldId="282"/>
            <ac:spMk id="8" creationId="{A8F35272-3B8D-4E6E-A0A5-F964A77FF019}"/>
          </ac:spMkLst>
        </pc:spChg>
        <pc:spChg chg="mod">
          <ac:chgData name="中野　悟志" userId="c2e6be92-e53f-4834-a486-3b15c6ad3f1a" providerId="ADAL" clId="{87CF395A-7E56-4DEC-BBDC-9582FBEA9E0E}" dt="2026-01-10T03:09:50.913" v="78" actId="1076"/>
          <ac:spMkLst>
            <pc:docMk/>
            <pc:sldMk cId="3676134465" sldId="282"/>
            <ac:spMk id="11" creationId="{F4146821-A041-4B46-B244-26FA5E25F77D}"/>
          </ac:spMkLst>
        </pc:spChg>
        <pc:spChg chg="mod">
          <ac:chgData name="中野　悟志" userId="c2e6be92-e53f-4834-a486-3b15c6ad3f1a" providerId="ADAL" clId="{87CF395A-7E56-4DEC-BBDC-9582FBEA9E0E}" dt="2026-01-10T03:09:57.866" v="79" actId="1076"/>
          <ac:spMkLst>
            <pc:docMk/>
            <pc:sldMk cId="3676134465" sldId="282"/>
            <ac:spMk id="15" creationId="{7B389317-B7DA-4B7D-8AD5-DC8203925AA8}"/>
          </ac:spMkLst>
        </pc:spChg>
        <pc:spChg chg="mod">
          <ac:chgData name="中野　悟志" userId="c2e6be92-e53f-4834-a486-3b15c6ad3f1a" providerId="ADAL" clId="{87CF395A-7E56-4DEC-BBDC-9582FBEA9E0E}" dt="2026-01-10T03:10:08.068" v="82" actId="1076"/>
          <ac:spMkLst>
            <pc:docMk/>
            <pc:sldMk cId="3676134465" sldId="282"/>
            <ac:spMk id="58" creationId="{8DF42095-B3E3-4C95-B88F-4A6B035D1DE7}"/>
          </ac:spMkLst>
        </pc:spChg>
        <pc:spChg chg="mod">
          <ac:chgData name="中野　悟志" userId="c2e6be92-e53f-4834-a486-3b15c6ad3f1a" providerId="ADAL" clId="{87CF395A-7E56-4DEC-BBDC-9582FBEA9E0E}" dt="2026-01-10T03:19:58.533" v="296" actId="20577"/>
          <ac:spMkLst>
            <pc:docMk/>
            <pc:sldMk cId="3676134465" sldId="282"/>
            <ac:spMk id="65" creationId="{77667CD2-741A-46B8-8049-DE6EBB08F3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6"/>
          </a:xfrm>
          <a:prstGeom prst="rect">
            <a:avLst/>
          </a:prstGeom>
        </p:spPr>
        <p:txBody>
          <a:bodyPr vert="horz" lIns="91300" tIns="45649" rIns="91300" bIns="456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8056"/>
          </a:xfrm>
          <a:prstGeom prst="rect">
            <a:avLst/>
          </a:prstGeom>
        </p:spPr>
        <p:txBody>
          <a:bodyPr vert="horz" lIns="91300" tIns="45649" rIns="91300" bIns="45649" rtlCol="0"/>
          <a:lstStyle>
            <a:lvl1pPr algn="r">
              <a:defRPr sz="1200"/>
            </a:lvl1pPr>
          </a:lstStyle>
          <a:p>
            <a:fld id="{A777E11B-8AA8-476E-A551-7C970FDB1D8E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418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0" tIns="45649" rIns="91300" bIns="4564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0" tIns="45649" rIns="91300" bIns="4564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8055"/>
          </a:xfrm>
          <a:prstGeom prst="rect">
            <a:avLst/>
          </a:prstGeom>
        </p:spPr>
        <p:txBody>
          <a:bodyPr vert="horz" lIns="91300" tIns="45649" rIns="91300" bIns="456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8055"/>
          </a:xfrm>
          <a:prstGeom prst="rect">
            <a:avLst/>
          </a:prstGeom>
        </p:spPr>
        <p:txBody>
          <a:bodyPr vert="horz" lIns="91300" tIns="45649" rIns="91300" bIns="45649" rtlCol="0" anchor="b"/>
          <a:lstStyle>
            <a:lvl1pPr algn="r">
              <a:defRPr sz="1200"/>
            </a:lvl1pPr>
          </a:lstStyle>
          <a:p>
            <a:fld id="{6C9549E0-E6E6-46A8-86E8-B6F2DDC247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96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F990D-D5E8-40D7-8D97-1AF3FBA2522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66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A4F8E4-A7DD-4AF5-96EE-A73C3D8E5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4C0903-8FAC-486E-904F-0F8F3BC66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3F1E73-FB83-4D62-A079-0EFD1F18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2F9EE7-753A-4AF4-AB8B-B5A54CBB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AB49D4-9C66-4243-A916-9617F863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62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928F3-73BE-4584-8BDE-DA068991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0529CE-3B7E-415F-8CCE-CC642008E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048F9D-5A0B-44A2-A612-C37E8D2D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792718-E2EE-45C8-9ED8-B7083F56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FA2870-C1C3-443B-8F83-7554F0CD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13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B569A7-6CB1-4C28-BF75-DBE43187E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A430DB-6166-4F17-9429-92E3E3246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496F15-3A06-4854-9004-BA1EA171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E77A8C-62B3-4360-9EEB-82FF1DA7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B81CEA-5C1B-47D4-AD05-DFEBD1F4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87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9D296-50C4-4CE6-A2F5-731FF707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262E6C-A6EF-4E45-A20B-C22996D54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C4789B-FC49-4C4B-964C-9721F241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259000-3DD9-4301-8C9F-499D61EF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499E5A-552D-49AD-8A33-2614C403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9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EDA442-2C67-4AD9-81D3-DA557ACB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F5D064-3544-479C-8DC5-9C6AB9333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6355EA-1324-4048-9471-358752D6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6B892A-FBA8-4C45-AFCB-6CFECD14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DAD7D3-AE5F-4FFE-B8E3-FC05B95B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2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F94527-5481-4CCF-AD3C-B91B0CE9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546551-7DEC-4B64-BAEA-1248CFAF6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3E69C-370C-48A7-9975-1DB15BFA9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9FABAC-4EC4-41D6-8EB9-EFA57471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C9F37C-7343-4A56-898A-0FFBE088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838C13-15CF-4A74-94E9-23B8942A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13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D8A4A0-EA54-4C13-9261-42576DF9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E43051-2345-4CB0-8F5E-E4CC0147B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23CFA8-2754-4519-9B72-E8DBBCE84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A4965C7-6E26-4337-8515-C9EBBEDDF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A6BF21-619D-4B97-95D2-17A012CB6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8CA72B5-01A7-41EF-8311-FC48D6DB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7109CE-54B5-4D53-85DB-46191641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23258F-DC4D-4AF9-92B4-7346F554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35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C0F550-0C6D-4F82-92E6-139DF72E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85672B-5F52-48B5-96BA-A104FADC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2497A1-5DDE-4666-AF6B-FD6C9D87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F475D3-A872-4F99-9FA9-1D2EF9E7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916F2F-22B6-4921-B1BF-EAAE8EB9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F1882E-D674-453F-A9DE-15BFB5A3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E932D-040D-4761-8FEB-29D74D9A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69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3CA160-1406-4CE8-BEA1-2950C752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B13ED7-8728-4D33-9A08-C8952A9F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43E677-60AF-40EE-A839-51FE786FC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E1114B-488D-4308-88D3-07501B40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832F6-F658-44F3-81D2-21AEAD08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CAD2F6-ED2A-42F9-BE89-392390F5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83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77B29-3F12-4970-B788-08919ED4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C80A48F-DFE3-4950-93BC-FB5465B43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EC8685-E3E3-4310-86D6-A14521A86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484781-91FA-4C71-8425-A67F982D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EF29ED-9F5B-4DEE-9F1C-9B97EC21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9E9784-F5BB-4CF8-84F5-7495EB06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92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EC53973-C0BB-4888-9E93-75F3A6B6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78EAF7-61FE-4697-A5B1-FDED8D511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80252C-6E97-419A-81CE-D1594E113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BB35-454A-408F-AE3C-58969721775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BE32EC-EC2A-4B18-B925-F876B641F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0BFFC0-1E99-43E2-8AF2-FDC0735F4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1393-3E99-4466-8066-5E08737C5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40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ローチャート: 端子 6">
            <a:extLst>
              <a:ext uri="{FF2B5EF4-FFF2-40B4-BE49-F238E27FC236}">
                <a16:creationId xmlns:a16="http://schemas.microsoft.com/office/drawing/2014/main" id="{8E9021AB-0E2F-42DE-AB94-7477E4C0814E}"/>
              </a:ext>
            </a:extLst>
          </p:cNvPr>
          <p:cNvSpPr/>
          <p:nvPr/>
        </p:nvSpPr>
        <p:spPr>
          <a:xfrm>
            <a:off x="474386" y="588471"/>
            <a:ext cx="8946839" cy="1321486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1029A9-6FB5-4067-9D0A-0487219DC8B3}"/>
              </a:ext>
            </a:extLst>
          </p:cNvPr>
          <p:cNvSpPr/>
          <p:nvPr/>
        </p:nvSpPr>
        <p:spPr>
          <a:xfrm>
            <a:off x="15806" y="-9625"/>
            <a:ext cx="9864000" cy="685800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695FD3-8072-4853-9BCE-8A120C43BDEC}"/>
              </a:ext>
            </a:extLst>
          </p:cNvPr>
          <p:cNvSpPr/>
          <p:nvPr/>
        </p:nvSpPr>
        <p:spPr>
          <a:xfrm>
            <a:off x="45615" y="455"/>
            <a:ext cx="9906000" cy="4874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八尾翠翔高等学校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八尾市　　不登校児童生徒のための未来への一歩を踏み出す居場所　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6AE76F94-F2D8-49F6-AE84-818A8001C99D}"/>
              </a:ext>
            </a:extLst>
          </p:cNvPr>
          <p:cNvSpPr txBox="1">
            <a:spLocks/>
          </p:cNvSpPr>
          <p:nvPr/>
        </p:nvSpPr>
        <p:spPr>
          <a:xfrm>
            <a:off x="8998857" y="213069"/>
            <a:ext cx="861528" cy="249136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1" lang="ja-JP" sz="6000" kern="1200">
                <a:solidFill>
                  <a:schemeClr val="tx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r">
              <a:lnSpc>
                <a:spcPct val="100000"/>
              </a:lnSpc>
            </a:pPr>
            <a:endParaRPr lang="ja-JP" altLang="en-US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6F09841-E8C5-40EC-BFBC-23137055D02A}"/>
              </a:ext>
            </a:extLst>
          </p:cNvPr>
          <p:cNvSpPr/>
          <p:nvPr/>
        </p:nvSpPr>
        <p:spPr>
          <a:xfrm>
            <a:off x="207256" y="3324793"/>
            <a:ext cx="3095069" cy="45947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D017D9B-5715-41EB-AE15-91DC738E9E8C}"/>
              </a:ext>
            </a:extLst>
          </p:cNvPr>
          <p:cNvSpPr/>
          <p:nvPr/>
        </p:nvSpPr>
        <p:spPr>
          <a:xfrm>
            <a:off x="6733712" y="3340754"/>
            <a:ext cx="2962552" cy="45371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672ACD3-345B-4089-B2BC-82B8F9232636}"/>
              </a:ext>
            </a:extLst>
          </p:cNvPr>
          <p:cNvSpPr/>
          <p:nvPr/>
        </p:nvSpPr>
        <p:spPr>
          <a:xfrm>
            <a:off x="213719" y="3824780"/>
            <a:ext cx="3092588" cy="206796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FA0B730-47EC-41A8-A8DF-0130C4434F92}"/>
              </a:ext>
            </a:extLst>
          </p:cNvPr>
          <p:cNvSpPr/>
          <p:nvPr/>
        </p:nvSpPr>
        <p:spPr>
          <a:xfrm>
            <a:off x="6743758" y="3827189"/>
            <a:ext cx="2945343" cy="2057586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A640291-01DD-407A-B09E-A79566ECCFFC}"/>
              </a:ext>
            </a:extLst>
          </p:cNvPr>
          <p:cNvSpPr txBox="1"/>
          <p:nvPr/>
        </p:nvSpPr>
        <p:spPr>
          <a:xfrm>
            <a:off x="6743759" y="3408313"/>
            <a:ext cx="354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不登校の小中学生への支援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7667CD2-741A-46B8-8049-DE6EBB08F387}"/>
              </a:ext>
            </a:extLst>
          </p:cNvPr>
          <p:cNvSpPr txBox="1"/>
          <p:nvPr/>
        </p:nvSpPr>
        <p:spPr>
          <a:xfrm>
            <a:off x="175827" y="3812667"/>
            <a:ext cx="3092251" cy="211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①八尾翠翔高校の不登校やその兆しのある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 生徒が、安心して過ごすことのできる居場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 所を整備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②居場所における個に応じた学習支援や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 コミュニケーション、相談支援等を通して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 未来への一歩を踏みだす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③「教職トライ専門コース」等の生徒が、不登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校の小中学生との関わりを通して子ども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支援について学び、将来の夢に向け、未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>
              <a:lnSpc>
                <a:spcPts val="16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来への一歩を踏み出す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AD3B372-D482-452F-B477-0802FA83DF57}"/>
              </a:ext>
            </a:extLst>
          </p:cNvPr>
          <p:cNvSpPr txBox="1"/>
          <p:nvPr/>
        </p:nvSpPr>
        <p:spPr>
          <a:xfrm>
            <a:off x="6739556" y="3787184"/>
            <a:ext cx="2924481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①八尾市立学校の不登校児童生徒が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利用できる多様な支援先の一つとして、   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安心して過ごすことができる居場所を   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整備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②不登校児童生徒が、八尾翠翔高校の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校舎で活動することを通し、進学等へ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の夢や希望を抱くことができる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③高校の資源を活用し、興味関心がさら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に広がり、ルームの支援員や高校生と  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の触れ合い等を通し、未来への一歩を  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just"/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踏み出す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1528784-B3EE-4A27-90BD-8A6EEBBA6C2C}"/>
              </a:ext>
            </a:extLst>
          </p:cNvPr>
          <p:cNvSpPr/>
          <p:nvPr/>
        </p:nvSpPr>
        <p:spPr>
          <a:xfrm>
            <a:off x="-3214727" y="4104937"/>
            <a:ext cx="2152015" cy="12260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15E761-FFE5-4DBD-9E70-EFF73683875B}"/>
              </a:ext>
            </a:extLst>
          </p:cNvPr>
          <p:cNvSpPr txBox="1"/>
          <p:nvPr/>
        </p:nvSpPr>
        <p:spPr>
          <a:xfrm>
            <a:off x="207256" y="3378651"/>
            <a:ext cx="348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八尾翠翔高校の生徒への支援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円: 塗りつぶしなし 34">
            <a:extLst>
              <a:ext uri="{FF2B5EF4-FFF2-40B4-BE49-F238E27FC236}">
                <a16:creationId xmlns:a16="http://schemas.microsoft.com/office/drawing/2014/main" id="{801D9DEC-F81C-473A-AADF-F1E8B4A81F13}"/>
              </a:ext>
            </a:extLst>
          </p:cNvPr>
          <p:cNvSpPr/>
          <p:nvPr/>
        </p:nvSpPr>
        <p:spPr>
          <a:xfrm>
            <a:off x="3782699" y="3786995"/>
            <a:ext cx="2469784" cy="1886832"/>
          </a:xfrm>
          <a:prstGeom prst="donut">
            <a:avLst>
              <a:gd name="adj" fmla="val 10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9073632-8A11-44AB-829F-4785F7CCB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42" y="4792441"/>
            <a:ext cx="1092334" cy="109233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A7F952A-E201-4646-8AC5-90CC3879C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88" y="4739297"/>
            <a:ext cx="1367466" cy="122493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0532D21-5AB6-4B48-B9DB-74D0204EC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22" y="3377040"/>
            <a:ext cx="1625344" cy="1023895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DC78953-7897-4FAB-B20F-227D436DA813}"/>
              </a:ext>
            </a:extLst>
          </p:cNvPr>
          <p:cNvSpPr txBox="1"/>
          <p:nvPr/>
        </p:nvSpPr>
        <p:spPr>
          <a:xfrm>
            <a:off x="3306337" y="5827968"/>
            <a:ext cx="1480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大阪府教育庁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6FFBD490-BAE8-4195-8163-7490F28406E1}"/>
              </a:ext>
            </a:extLst>
          </p:cNvPr>
          <p:cNvSpPr txBox="1"/>
          <p:nvPr/>
        </p:nvSpPr>
        <p:spPr>
          <a:xfrm>
            <a:off x="5261293" y="5834480"/>
            <a:ext cx="186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八尾市教育委員会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553ABC5-723C-4C80-9E28-3F78B2FF63C3}"/>
              </a:ext>
            </a:extLst>
          </p:cNvPr>
          <p:cNvSpPr txBox="1"/>
          <p:nvPr/>
        </p:nvSpPr>
        <p:spPr>
          <a:xfrm>
            <a:off x="4346641" y="4367731"/>
            <a:ext cx="170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八尾翠翔高校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F1863F6A-F1C2-49B3-84F0-D2C3148003A6}"/>
              </a:ext>
            </a:extLst>
          </p:cNvPr>
          <p:cNvGrpSpPr/>
          <p:nvPr/>
        </p:nvGrpSpPr>
        <p:grpSpPr>
          <a:xfrm>
            <a:off x="225342" y="1998135"/>
            <a:ext cx="9409209" cy="1396352"/>
            <a:chOff x="166361" y="681772"/>
            <a:chExt cx="9409209" cy="950193"/>
          </a:xfrm>
        </p:grpSpPr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F5FD791-7FBD-4110-8C13-40E53CBCA4F1}"/>
                </a:ext>
              </a:extLst>
            </p:cNvPr>
            <p:cNvSpPr/>
            <p:nvPr/>
          </p:nvSpPr>
          <p:spPr>
            <a:xfrm>
              <a:off x="1527036" y="684578"/>
              <a:ext cx="8048534" cy="868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40D7553A-AC57-42B6-9AD6-2A46BEF50F84}"/>
                </a:ext>
              </a:extLst>
            </p:cNvPr>
            <p:cNvSpPr txBox="1"/>
            <p:nvPr/>
          </p:nvSpPr>
          <p:spPr>
            <a:xfrm>
              <a:off x="1638566" y="779121"/>
              <a:ext cx="7937004" cy="852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１．小学校から高校までの不登校児童生徒支援を行う「温かい学校」</a:t>
              </a:r>
              <a:endPara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just"/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２．府立高等学校内にある、小中高校生のための未来への一歩を踏み出す居場所</a:t>
              </a:r>
              <a:endPara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just"/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３．小学生、中学生、高校生、校種を超えて子どもを大切にする</a:t>
              </a:r>
              <a:endPara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just"/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　　　　　　　　　　　　誰一人取り残さない不登校児童生徒支援の充実</a:t>
              </a:r>
              <a:endPara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just">
                <a:lnSpc>
                  <a:spcPts val="1600"/>
                </a:lnSpc>
              </a:pPr>
              <a:endPara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5933F78E-5099-4168-A519-C739A158E5F9}"/>
                </a:ext>
              </a:extLst>
            </p:cNvPr>
            <p:cNvSpPr/>
            <p:nvPr/>
          </p:nvSpPr>
          <p:spPr>
            <a:xfrm>
              <a:off x="220419" y="681772"/>
              <a:ext cx="1304047" cy="8749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四角形: 角を丸くする 1">
              <a:extLst>
                <a:ext uri="{FF2B5EF4-FFF2-40B4-BE49-F238E27FC236}">
                  <a16:creationId xmlns:a16="http://schemas.microsoft.com/office/drawing/2014/main" id="{5BF68874-4227-4F21-BE51-943DA063EE0E}"/>
                </a:ext>
              </a:extLst>
            </p:cNvPr>
            <p:cNvSpPr/>
            <p:nvPr/>
          </p:nvSpPr>
          <p:spPr>
            <a:xfrm>
              <a:off x="166361" y="836293"/>
              <a:ext cx="1519788" cy="57306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ja-JP" altLang="en-US" b="1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コンセプト</a:t>
              </a:r>
              <a:endParaRPr lang="ja-JP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70A89A-A543-4678-A519-7477C63A1D01}"/>
              </a:ext>
            </a:extLst>
          </p:cNvPr>
          <p:cNvSpPr txBox="1"/>
          <p:nvPr/>
        </p:nvSpPr>
        <p:spPr>
          <a:xfrm>
            <a:off x="1083536" y="638934"/>
            <a:ext cx="709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八尾翠翔高校内に設置する不登校等の子どもたちの「居場所」名</a:t>
            </a:r>
            <a:endParaRPr kumimoji="1" lang="ja-JP" altLang="en-US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F35272-3B8D-4E6E-A0A5-F964A77FF019}"/>
              </a:ext>
            </a:extLst>
          </p:cNvPr>
          <p:cNvSpPr txBox="1"/>
          <p:nvPr/>
        </p:nvSpPr>
        <p:spPr>
          <a:xfrm>
            <a:off x="1239592" y="982995"/>
            <a:ext cx="301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ほっとＳ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146821-A041-4B46-B244-26FA5E25F77D}"/>
              </a:ext>
            </a:extLst>
          </p:cNvPr>
          <p:cNvSpPr txBox="1"/>
          <p:nvPr/>
        </p:nvSpPr>
        <p:spPr>
          <a:xfrm>
            <a:off x="4812089" y="995993"/>
            <a:ext cx="2763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 </a:t>
            </a:r>
            <a:r>
              <a:rPr kumimoji="1" lang="en-US" altLang="ja-JP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SPACE</a:t>
            </a:r>
          </a:p>
          <a:p>
            <a:r>
              <a:rPr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 </a:t>
            </a:r>
            <a:r>
              <a:rPr lang="en-US" altLang="ja-JP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Step by Step</a:t>
            </a:r>
          </a:p>
          <a:p>
            <a:r>
              <a:rPr kumimoji="1" lang="en-US" altLang="ja-JP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S+ART(</a:t>
            </a:r>
            <a:r>
              <a: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スタート</a:t>
            </a:r>
            <a:r>
              <a:rPr kumimoji="1" lang="en-US" altLang="ja-JP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endParaRPr lang="en-US" altLang="ja-JP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389317-B7DA-4B7D-8AD5-DC8203925AA8}"/>
              </a:ext>
            </a:extLst>
          </p:cNvPr>
          <p:cNvSpPr txBox="1"/>
          <p:nvPr/>
        </p:nvSpPr>
        <p:spPr>
          <a:xfrm>
            <a:off x="4046756" y="1272992"/>
            <a:ext cx="24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kumimoji="1" lang="en-US" altLang="ja-JP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</a:t>
            </a:r>
            <a:r>
              <a: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」には・・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DF42095-B3E3-4C95-B88F-4A6B035D1DE7}"/>
              </a:ext>
            </a:extLst>
          </p:cNvPr>
          <p:cNvSpPr txBox="1"/>
          <p:nvPr/>
        </p:nvSpPr>
        <p:spPr>
          <a:xfrm>
            <a:off x="7461037" y="1295665"/>
            <a:ext cx="190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の意味があります</a:t>
            </a:r>
            <a:endParaRPr kumimoji="1" lang="en-US" altLang="ja-JP" sz="16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6" name="グラフィックス 35">
            <a:extLst>
              <a:ext uri="{FF2B5EF4-FFF2-40B4-BE49-F238E27FC236}">
                <a16:creationId xmlns:a16="http://schemas.microsoft.com/office/drawing/2014/main" id="{27628D1F-1A16-4BDB-A50A-CFE064830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2563" y="5846075"/>
            <a:ext cx="1338838" cy="92633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29BC06AB-64B0-4F9A-9C3F-5D7D5A7349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9333"/>
          <a:stretch/>
        </p:blipFill>
        <p:spPr>
          <a:xfrm>
            <a:off x="350520" y="5838742"/>
            <a:ext cx="1118340" cy="900837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グラフィックス 37">
            <a:extLst>
              <a:ext uri="{FF2B5EF4-FFF2-40B4-BE49-F238E27FC236}">
                <a16:creationId xmlns:a16="http://schemas.microsoft.com/office/drawing/2014/main" id="{D3E37178-5DE7-41A9-9CD2-E9CF4C6892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1088" y="5997245"/>
            <a:ext cx="310283" cy="6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3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389</Words>
  <Application>Microsoft Office PowerPoint</Application>
  <PresentationFormat>A4 210 x 297 mm</PresentationFormat>
  <Paragraphs>40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BIZ UDゴシック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川添　浩司</dc:creator>
  <cp:lastModifiedBy>牧野　剛士</cp:lastModifiedBy>
  <cp:revision>235</cp:revision>
  <cp:lastPrinted>2026-01-14T06:12:22Z</cp:lastPrinted>
  <dcterms:created xsi:type="dcterms:W3CDTF">2024-08-14T08:03:07Z</dcterms:created>
  <dcterms:modified xsi:type="dcterms:W3CDTF">2026-01-15T06:09:09Z</dcterms:modified>
</cp:coreProperties>
</file>